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02" r:id="rId2"/>
    <p:sldId id="257" r:id="rId3"/>
    <p:sldId id="258" r:id="rId4"/>
    <p:sldId id="259" r:id="rId5"/>
    <p:sldId id="260" r:id="rId6"/>
    <p:sldId id="261" r:id="rId7"/>
    <p:sldId id="532" r:id="rId8"/>
    <p:sldId id="1640" r:id="rId9"/>
    <p:sldId id="1641" r:id="rId10"/>
    <p:sldId id="1652" r:id="rId11"/>
    <p:sldId id="1643" r:id="rId12"/>
    <p:sldId id="1644" r:id="rId13"/>
    <p:sldId id="1653" r:id="rId14"/>
    <p:sldId id="1646" r:id="rId15"/>
    <p:sldId id="1647" r:id="rId16"/>
    <p:sldId id="1648" r:id="rId17"/>
    <p:sldId id="1649" r:id="rId18"/>
    <p:sldId id="1650" r:id="rId19"/>
    <p:sldId id="165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100" d="100"/>
          <a:sy n="100" d="100"/>
        </p:scale>
        <p:origin x="1914" y="246"/>
      </p:cViewPr>
      <p:guideLst>
        <p:guide orient="horz" pos="2160"/>
        <p:guide pos="2880"/>
      </p:guideLst>
    </p:cSldViewPr>
  </p:slideViewPr>
  <p:notesTextViewPr>
    <p:cViewPr>
      <p:scale>
        <a:sx n="1" d="1"/>
        <a:sy n="1" d="1"/>
      </p:scale>
      <p:origin x="0" y="0"/>
    </p:cViewPr>
  </p:notesTextViewPr>
  <p:sorterViewPr>
    <p:cViewPr varScale="1">
      <p:scale>
        <a:sx n="1" d="1"/>
        <a:sy n="1" d="1"/>
      </p:scale>
      <p:origin x="0" y="-6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11/7/2022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pzPby1HUSQ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2" name="Rectangle 1"/>
          <p:cNvSpPr/>
          <p:nvPr/>
        </p:nvSpPr>
        <p:spPr>
          <a:xfrm>
            <a:off x="5867400" y="76200"/>
            <a:ext cx="3200400" cy="914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Watch this YouTube video for more information about the charts.</a:t>
            </a:r>
          </a:p>
          <a:p>
            <a:pPr algn="ctr"/>
            <a:r>
              <a:rPr lang="en-US" sz="1600" dirty="0">
                <a:solidFill>
                  <a:schemeClr val="tx1"/>
                </a:solidFill>
                <a:hlinkClick r:id="rId2"/>
              </a:rPr>
              <a:t>https://youtu.be/pzPby1HUSQs</a:t>
            </a:r>
            <a:r>
              <a:rPr lang="en-US" sz="1600" dirty="0">
                <a:solidFill>
                  <a:schemeClr val="tx1"/>
                </a:solidFill>
              </a:rPr>
              <a:t> </a:t>
            </a:r>
          </a:p>
        </p:txBody>
      </p:sp>
    </p:spTree>
    <p:extLst>
      <p:ext uri="{BB962C8B-B14F-4D97-AF65-F5344CB8AC3E}">
        <p14:creationId xmlns:p14="http://schemas.microsoft.com/office/powerpoint/2010/main" val="321983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D4607F-5AB0-F53B-FFAD-A9CCC815B265}"/>
              </a:ext>
            </a:extLst>
          </p:cNvPr>
          <p:cNvPicPr>
            <a:picLocks noChangeAspect="1"/>
          </p:cNvPicPr>
          <p:nvPr/>
        </p:nvPicPr>
        <p:blipFill rotWithShape="1">
          <a:blip r:embed="rId2">
            <a:extLst>
              <a:ext uri="{28A0092B-C50C-407E-A947-70E740481C1C}">
                <a14:useLocalDpi xmlns:a14="http://schemas.microsoft.com/office/drawing/2010/main" val="0"/>
              </a:ext>
            </a:extLst>
          </a:blip>
          <a:srcRect t="5222" r="50000"/>
          <a:stretch/>
        </p:blipFill>
        <p:spPr>
          <a:xfrm>
            <a:off x="259953" y="0"/>
            <a:ext cx="4216400" cy="5994340"/>
          </a:xfrm>
          <a:prstGeom prst="rect">
            <a:avLst/>
          </a:prstGeom>
        </p:spPr>
      </p:pic>
      <p:sp>
        <p:nvSpPr>
          <p:cNvPr id="4" name="Rectangle 3">
            <a:extLst>
              <a:ext uri="{FF2B5EF4-FFF2-40B4-BE49-F238E27FC236}">
                <a16:creationId xmlns:a16="http://schemas.microsoft.com/office/drawing/2014/main" id="{D8A9B1DD-E624-303C-BD48-B3B63B70AFAD}"/>
              </a:ext>
            </a:extLst>
          </p:cNvPr>
          <p:cNvSpPr/>
          <p:nvPr/>
        </p:nvSpPr>
        <p:spPr>
          <a:xfrm>
            <a:off x="381000" y="152399"/>
            <a:ext cx="3974306" cy="11429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How many </a:t>
            </a:r>
            <a:r>
              <a:rPr lang="en-US" sz="1600" b="1" u="sng" dirty="0">
                <a:solidFill>
                  <a:schemeClr val="tx1"/>
                </a:solidFill>
              </a:rPr>
              <a:t>sets</a:t>
            </a:r>
            <a:r>
              <a:rPr lang="en-US" sz="1600" b="1" dirty="0">
                <a:solidFill>
                  <a:schemeClr val="tx1"/>
                </a:solidFill>
              </a:rPr>
              <a:t> of dice-in-dice are there?</a:t>
            </a:r>
          </a:p>
          <a:p>
            <a:pPr algn="ctr"/>
            <a:r>
              <a:rPr lang="en-US" sz="1600" b="1" dirty="0">
                <a:solidFill>
                  <a:schemeClr val="tx1"/>
                </a:solidFill>
              </a:rPr>
              <a:t>Each large die has a small die in it.</a:t>
            </a:r>
          </a:p>
          <a:p>
            <a:pPr algn="ctr"/>
            <a:r>
              <a:rPr lang="en-US" sz="1600" b="1" dirty="0">
                <a:solidFill>
                  <a:schemeClr val="tx1"/>
                </a:solidFill>
              </a:rPr>
              <a:t>Together, that counts as </a:t>
            </a:r>
            <a:r>
              <a:rPr lang="en-US" sz="1600" b="1" u="sng" dirty="0">
                <a:solidFill>
                  <a:schemeClr val="tx1"/>
                </a:solidFill>
              </a:rPr>
              <a:t>1 set</a:t>
            </a:r>
            <a:r>
              <a:rPr lang="en-US" sz="1600" b="1" dirty="0">
                <a:solidFill>
                  <a:schemeClr val="tx1"/>
                </a:solidFill>
              </a:rPr>
              <a:t>.</a:t>
            </a:r>
          </a:p>
          <a:p>
            <a:pPr algn="ctr"/>
            <a:r>
              <a:rPr lang="en-US" sz="1600" b="1" dirty="0">
                <a:solidFill>
                  <a:schemeClr val="tx1"/>
                </a:solidFill>
              </a:rPr>
              <a:t>How many </a:t>
            </a:r>
            <a:r>
              <a:rPr lang="en-US" sz="1600" b="1" u="sng" dirty="0">
                <a:solidFill>
                  <a:schemeClr val="tx1"/>
                </a:solidFill>
              </a:rPr>
              <a:t>sets</a:t>
            </a:r>
            <a:r>
              <a:rPr lang="en-US" sz="1600" b="1" dirty="0">
                <a:solidFill>
                  <a:schemeClr val="tx1"/>
                </a:solidFill>
              </a:rPr>
              <a:t> are there?</a:t>
            </a:r>
          </a:p>
        </p:txBody>
      </p:sp>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30 and 80.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a multiple of 7.</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not a square number.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an even number.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Eliminate the number that has 35 as a factor.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2085214D-CA06-5F46-A3B2-886DEAC7CBF6}"/>
              </a:ext>
            </a:extLst>
          </p:cNvPr>
          <p:cNvGraphicFramePr>
            <a:graphicFrameLocks noGrp="1"/>
          </p:cNvGraphicFramePr>
          <p:nvPr/>
        </p:nvGraphicFramePr>
        <p:xfrm>
          <a:off x="1524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743276843"/>
                    </a:ext>
                  </a:extLst>
                </a:gridCol>
                <a:gridCol w="441960">
                  <a:extLst>
                    <a:ext uri="{9D8B030D-6E8A-4147-A177-3AD203B41FA5}">
                      <a16:colId xmlns:a16="http://schemas.microsoft.com/office/drawing/2014/main" val="315998759"/>
                    </a:ext>
                  </a:extLst>
                </a:gridCol>
                <a:gridCol w="441960">
                  <a:extLst>
                    <a:ext uri="{9D8B030D-6E8A-4147-A177-3AD203B41FA5}">
                      <a16:colId xmlns:a16="http://schemas.microsoft.com/office/drawing/2014/main" val="3610284571"/>
                    </a:ext>
                  </a:extLst>
                </a:gridCol>
                <a:gridCol w="441960">
                  <a:extLst>
                    <a:ext uri="{9D8B030D-6E8A-4147-A177-3AD203B41FA5}">
                      <a16:colId xmlns:a16="http://schemas.microsoft.com/office/drawing/2014/main" val="1480210909"/>
                    </a:ext>
                  </a:extLst>
                </a:gridCol>
                <a:gridCol w="441960">
                  <a:extLst>
                    <a:ext uri="{9D8B030D-6E8A-4147-A177-3AD203B41FA5}">
                      <a16:colId xmlns:a16="http://schemas.microsoft.com/office/drawing/2014/main" val="2786576529"/>
                    </a:ext>
                  </a:extLst>
                </a:gridCol>
                <a:gridCol w="441960">
                  <a:extLst>
                    <a:ext uri="{9D8B030D-6E8A-4147-A177-3AD203B41FA5}">
                      <a16:colId xmlns:a16="http://schemas.microsoft.com/office/drawing/2014/main" val="2455220588"/>
                    </a:ext>
                  </a:extLst>
                </a:gridCol>
                <a:gridCol w="441960">
                  <a:extLst>
                    <a:ext uri="{9D8B030D-6E8A-4147-A177-3AD203B41FA5}">
                      <a16:colId xmlns:a16="http://schemas.microsoft.com/office/drawing/2014/main" val="68482750"/>
                    </a:ext>
                  </a:extLst>
                </a:gridCol>
                <a:gridCol w="441960">
                  <a:extLst>
                    <a:ext uri="{9D8B030D-6E8A-4147-A177-3AD203B41FA5}">
                      <a16:colId xmlns:a16="http://schemas.microsoft.com/office/drawing/2014/main" val="4123263362"/>
                    </a:ext>
                  </a:extLst>
                </a:gridCol>
                <a:gridCol w="441960">
                  <a:extLst>
                    <a:ext uri="{9D8B030D-6E8A-4147-A177-3AD203B41FA5}">
                      <a16:colId xmlns:a16="http://schemas.microsoft.com/office/drawing/2014/main" val="1152296642"/>
                    </a:ext>
                  </a:extLst>
                </a:gridCol>
                <a:gridCol w="441960">
                  <a:extLst>
                    <a:ext uri="{9D8B030D-6E8A-4147-A177-3AD203B41FA5}">
                      <a16:colId xmlns:a16="http://schemas.microsoft.com/office/drawing/2014/main" val="159471131"/>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536046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833634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45239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012295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9767546"/>
                  </a:ext>
                </a:extLst>
              </a:tr>
            </a:tbl>
          </a:graphicData>
        </a:graphic>
      </p:graphicFrame>
      <p:sp>
        <p:nvSpPr>
          <p:cNvPr id="5" name="Rectangle 4">
            <a:extLst>
              <a:ext uri="{FF2B5EF4-FFF2-40B4-BE49-F238E27FC236}">
                <a16:creationId xmlns:a16="http://schemas.microsoft.com/office/drawing/2014/main" id="{59027950-703C-15C7-2073-8177DC1A76BE}"/>
              </a:ext>
            </a:extLst>
          </p:cNvPr>
          <p:cNvSpPr/>
          <p:nvPr/>
        </p:nvSpPr>
        <p:spPr>
          <a:xfrm>
            <a:off x="3552825" y="1638300"/>
            <a:ext cx="1447800"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Important Note:</a:t>
            </a:r>
          </a:p>
          <a:p>
            <a:pPr algn="ctr"/>
            <a:r>
              <a:rPr lang="en-US" sz="1200" b="1" dirty="0">
                <a:solidFill>
                  <a:schemeClr val="tx1"/>
                </a:solidFill>
              </a:rPr>
              <a:t>If you can see this box, then the slide show is not playing.</a:t>
            </a:r>
          </a:p>
          <a:p>
            <a:pPr algn="ctr"/>
            <a:r>
              <a:rPr lang="en-US" sz="1200" b="1" dirty="0">
                <a:solidFill>
                  <a:schemeClr val="tx1"/>
                </a:solidFill>
              </a:rPr>
              <a:t>Here is the solution:</a:t>
            </a:r>
          </a:p>
          <a:p>
            <a:pPr algn="ctr"/>
            <a:endParaRPr lang="en-US" sz="1200" b="1" dirty="0">
              <a:solidFill>
                <a:schemeClr val="tx1"/>
              </a:solidFill>
            </a:endParaRPr>
          </a:p>
          <a:p>
            <a:pPr algn="ctr"/>
            <a:r>
              <a:rPr lang="en-US" sz="1200" b="1" dirty="0">
                <a:solidFill>
                  <a:schemeClr val="tx1"/>
                </a:solidFill>
              </a:rPr>
              <a:t>If you are using PowerPoint, click on Slide Show, then click on From Current Slide.</a:t>
            </a:r>
          </a:p>
          <a:p>
            <a:pPr algn="ctr"/>
            <a:endParaRPr lang="en-US" sz="1200" b="1" dirty="0">
              <a:solidFill>
                <a:schemeClr val="tx1"/>
              </a:solidFill>
            </a:endParaRPr>
          </a:p>
          <a:p>
            <a:pPr algn="ctr"/>
            <a:r>
              <a:rPr lang="en-US" sz="1200" b="1" dirty="0">
                <a:solidFill>
                  <a:schemeClr val="tx1"/>
                </a:solidFill>
              </a:rPr>
              <a:t>If you are using Google Slides, click on View then Slideshow.</a:t>
            </a:r>
          </a:p>
        </p:txBody>
      </p:sp>
    </p:spTree>
    <p:extLst>
      <p:ext uri="{BB962C8B-B14F-4D97-AF65-F5344CB8AC3E}">
        <p14:creationId xmlns:p14="http://schemas.microsoft.com/office/powerpoint/2010/main" val="29385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 presetClass="exit"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79A941-701F-5E33-1C28-3777F02A997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70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515239-629D-C8CA-2041-372E8AFD10E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42 sets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a:t>
            </a:r>
          </a:p>
          <a:p>
            <a:pPr algn="ctr"/>
            <a:r>
              <a:rPr lang="en-US" sz="1600" b="1" dirty="0">
                <a:solidFill>
                  <a:schemeClr val="tx1"/>
                </a:solidFill>
              </a:rPr>
              <a:t> click on View then Slideshow.</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3345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 action="ppaction://noaction"/>
              </a:rPr>
              <a:t>Day </a:t>
            </a:r>
          </a:p>
          <a:p>
            <a:pPr algn="ctr"/>
            <a:r>
              <a:rPr lang="en-US" sz="1000" b="1" dirty="0">
                <a:hlinkClick r:id="" action="ppaction://noaction"/>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 action="ppaction://noaction"/>
              </a:rPr>
              <a:t>-Mysteries and </a:t>
            </a:r>
          </a:p>
          <a:p>
            <a:pPr algn="ctr"/>
            <a:r>
              <a:rPr lang="en-US" sz="1000" b="1" dirty="0">
                <a:hlinkClick r:id="" action="ppaction://noaction"/>
              </a:rPr>
              <a:t>Number Sense Resources Every Day</a:t>
            </a:r>
          </a:p>
          <a:p>
            <a:pPr algn="ctr"/>
            <a:r>
              <a:rPr lang="en-US" sz="1000" b="1" dirty="0">
                <a:hlinkClick r:id="" action="ppaction://noaction"/>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 action="ppaction://noaction"/>
              </a:rPr>
              <a:t>-Mysteries and </a:t>
            </a:r>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598509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“Factoring in the Dice”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Slideshow.</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26915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3D2593-F4E5-44EE-D4D1-C3FDB85E721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4" name="Rectangle 3">
            <a:extLst>
              <a:ext uri="{FF2B5EF4-FFF2-40B4-BE49-F238E27FC236}">
                <a16:creationId xmlns:a16="http://schemas.microsoft.com/office/drawing/2014/main" id="{21B34189-4714-1783-25D0-35714CB03BD6}"/>
              </a:ext>
            </a:extLst>
          </p:cNvPr>
          <p:cNvSpPr/>
          <p:nvPr/>
        </p:nvSpPr>
        <p:spPr>
          <a:xfrm>
            <a:off x="5029200" y="76200"/>
            <a:ext cx="3974306" cy="1066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How many </a:t>
            </a:r>
            <a:r>
              <a:rPr lang="en-US" sz="1600" b="1" u="sng" dirty="0">
                <a:solidFill>
                  <a:schemeClr val="tx1"/>
                </a:solidFill>
              </a:rPr>
              <a:t>sets</a:t>
            </a:r>
            <a:r>
              <a:rPr lang="en-US" sz="1600" b="1" dirty="0">
                <a:solidFill>
                  <a:schemeClr val="tx1"/>
                </a:solidFill>
              </a:rPr>
              <a:t> of dice-in-dice are there?</a:t>
            </a:r>
          </a:p>
          <a:p>
            <a:pPr algn="ctr"/>
            <a:r>
              <a:rPr lang="en-US" sz="1600" b="1" dirty="0">
                <a:solidFill>
                  <a:schemeClr val="tx1"/>
                </a:solidFill>
              </a:rPr>
              <a:t>Each large die has a small die in it.</a:t>
            </a:r>
          </a:p>
          <a:p>
            <a:pPr algn="ctr"/>
            <a:r>
              <a:rPr lang="en-US" sz="1600" b="1" dirty="0">
                <a:solidFill>
                  <a:schemeClr val="tx1"/>
                </a:solidFill>
              </a:rPr>
              <a:t>Together, that counts as </a:t>
            </a:r>
            <a:r>
              <a:rPr lang="en-US" sz="1600" b="1" u="sng" dirty="0">
                <a:solidFill>
                  <a:schemeClr val="tx1"/>
                </a:solidFill>
              </a:rPr>
              <a:t>1 set</a:t>
            </a:r>
            <a:r>
              <a:rPr lang="en-US" sz="1600" b="1" dirty="0">
                <a:solidFill>
                  <a:schemeClr val="tx1"/>
                </a:solidFill>
              </a:rPr>
              <a:t>.</a:t>
            </a:r>
          </a:p>
          <a:p>
            <a:pPr algn="ctr"/>
            <a:r>
              <a:rPr lang="en-US" sz="1600" b="1" dirty="0">
                <a:solidFill>
                  <a:schemeClr val="tx1"/>
                </a:solidFill>
              </a:rPr>
              <a:t>How many </a:t>
            </a:r>
            <a:r>
              <a:rPr lang="en-US" sz="1600" b="1" u="sng" dirty="0">
                <a:solidFill>
                  <a:schemeClr val="tx1"/>
                </a:solidFill>
              </a:rPr>
              <a:t>sets</a:t>
            </a:r>
            <a:r>
              <a:rPr lang="en-US" sz="1600" b="1" dirty="0">
                <a:solidFill>
                  <a:schemeClr val="tx1"/>
                </a:solidFill>
              </a:rPr>
              <a:t> are there?</a:t>
            </a:r>
          </a:p>
        </p:txBody>
      </p:sp>
    </p:spTree>
    <p:extLst>
      <p:ext uri="{BB962C8B-B14F-4D97-AF65-F5344CB8AC3E}">
        <p14:creationId xmlns:p14="http://schemas.microsoft.com/office/powerpoint/2010/main" val="380371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D4607F-5AB0-F53B-FFAD-A9CCC815B265}"/>
              </a:ext>
            </a:extLst>
          </p:cNvPr>
          <p:cNvPicPr>
            <a:picLocks noChangeAspect="1"/>
          </p:cNvPicPr>
          <p:nvPr/>
        </p:nvPicPr>
        <p:blipFill rotWithShape="1">
          <a:blip r:embed="rId2">
            <a:extLst>
              <a:ext uri="{28A0092B-C50C-407E-A947-70E740481C1C}">
                <a14:useLocalDpi xmlns:a14="http://schemas.microsoft.com/office/drawing/2010/main" val="0"/>
              </a:ext>
            </a:extLst>
          </a:blip>
          <a:srcRect t="5222" r="50000"/>
          <a:stretch/>
        </p:blipFill>
        <p:spPr>
          <a:xfrm>
            <a:off x="259953" y="0"/>
            <a:ext cx="4216400" cy="5994340"/>
          </a:xfrm>
          <a:prstGeom prst="rect">
            <a:avLst/>
          </a:prstGeom>
        </p:spPr>
      </p:pic>
      <p:sp>
        <p:nvSpPr>
          <p:cNvPr id="4" name="Rectangle 3">
            <a:extLst>
              <a:ext uri="{FF2B5EF4-FFF2-40B4-BE49-F238E27FC236}">
                <a16:creationId xmlns:a16="http://schemas.microsoft.com/office/drawing/2014/main" id="{D8A9B1DD-E624-303C-BD48-B3B63B70AFAD}"/>
              </a:ext>
            </a:extLst>
          </p:cNvPr>
          <p:cNvSpPr/>
          <p:nvPr/>
        </p:nvSpPr>
        <p:spPr>
          <a:xfrm>
            <a:off x="381000" y="152399"/>
            <a:ext cx="3974306" cy="11429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How many </a:t>
            </a:r>
            <a:r>
              <a:rPr lang="en-US" sz="1600" b="1" u="sng" dirty="0">
                <a:solidFill>
                  <a:schemeClr val="tx1"/>
                </a:solidFill>
              </a:rPr>
              <a:t>sets</a:t>
            </a:r>
            <a:r>
              <a:rPr lang="en-US" sz="1600" b="1" dirty="0">
                <a:solidFill>
                  <a:schemeClr val="tx1"/>
                </a:solidFill>
              </a:rPr>
              <a:t> of dice-in-dice are there?</a:t>
            </a:r>
          </a:p>
          <a:p>
            <a:pPr algn="ctr"/>
            <a:r>
              <a:rPr lang="en-US" sz="1600" b="1" dirty="0">
                <a:solidFill>
                  <a:schemeClr val="tx1"/>
                </a:solidFill>
              </a:rPr>
              <a:t>Each large die has a small die in it.</a:t>
            </a:r>
          </a:p>
          <a:p>
            <a:pPr algn="ctr"/>
            <a:r>
              <a:rPr lang="en-US" sz="1600" b="1" dirty="0">
                <a:solidFill>
                  <a:schemeClr val="tx1"/>
                </a:solidFill>
              </a:rPr>
              <a:t>Together, that counts as </a:t>
            </a:r>
            <a:r>
              <a:rPr lang="en-US" sz="1600" b="1" u="sng" dirty="0">
                <a:solidFill>
                  <a:schemeClr val="tx1"/>
                </a:solidFill>
              </a:rPr>
              <a:t>1 set</a:t>
            </a:r>
            <a:r>
              <a:rPr lang="en-US" sz="1600" b="1" dirty="0">
                <a:solidFill>
                  <a:schemeClr val="tx1"/>
                </a:solidFill>
              </a:rPr>
              <a:t>.</a:t>
            </a:r>
          </a:p>
          <a:p>
            <a:pPr algn="ctr"/>
            <a:r>
              <a:rPr lang="en-US" sz="1600" b="1" dirty="0">
                <a:solidFill>
                  <a:schemeClr val="tx1"/>
                </a:solidFill>
              </a:rPr>
              <a:t>How many </a:t>
            </a:r>
            <a:r>
              <a:rPr lang="en-US" sz="1600" b="1" u="sng" dirty="0">
                <a:solidFill>
                  <a:schemeClr val="tx1"/>
                </a:solidFill>
              </a:rPr>
              <a:t>sets</a:t>
            </a:r>
            <a:r>
              <a:rPr lang="en-US" sz="1600" b="1" dirty="0">
                <a:solidFill>
                  <a:schemeClr val="tx1"/>
                </a:solidFill>
              </a:rPr>
              <a:t> are there?</a:t>
            </a:r>
          </a:p>
        </p:txBody>
      </p:sp>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30 and 80.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a multiple of 7.</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not a square number.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an even number.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Eliminate the number that has 35 as a factor.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2085214D-CA06-5F46-A3B2-886DEAC7CBF6}"/>
              </a:ext>
            </a:extLst>
          </p:cNvPr>
          <p:cNvGraphicFramePr>
            <a:graphicFrameLocks noGrp="1"/>
          </p:cNvGraphicFramePr>
          <p:nvPr>
            <p:extLst>
              <p:ext uri="{D42A27DB-BD31-4B8C-83A1-F6EECF244321}">
                <p14:modId xmlns:p14="http://schemas.microsoft.com/office/powerpoint/2010/main" val="237582521"/>
              </p:ext>
            </p:extLst>
          </p:nvPr>
        </p:nvGraphicFramePr>
        <p:xfrm>
          <a:off x="1524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743276843"/>
                    </a:ext>
                  </a:extLst>
                </a:gridCol>
                <a:gridCol w="441960">
                  <a:extLst>
                    <a:ext uri="{9D8B030D-6E8A-4147-A177-3AD203B41FA5}">
                      <a16:colId xmlns:a16="http://schemas.microsoft.com/office/drawing/2014/main" val="315998759"/>
                    </a:ext>
                  </a:extLst>
                </a:gridCol>
                <a:gridCol w="441960">
                  <a:extLst>
                    <a:ext uri="{9D8B030D-6E8A-4147-A177-3AD203B41FA5}">
                      <a16:colId xmlns:a16="http://schemas.microsoft.com/office/drawing/2014/main" val="3610284571"/>
                    </a:ext>
                  </a:extLst>
                </a:gridCol>
                <a:gridCol w="441960">
                  <a:extLst>
                    <a:ext uri="{9D8B030D-6E8A-4147-A177-3AD203B41FA5}">
                      <a16:colId xmlns:a16="http://schemas.microsoft.com/office/drawing/2014/main" val="1480210909"/>
                    </a:ext>
                  </a:extLst>
                </a:gridCol>
                <a:gridCol w="441960">
                  <a:extLst>
                    <a:ext uri="{9D8B030D-6E8A-4147-A177-3AD203B41FA5}">
                      <a16:colId xmlns:a16="http://schemas.microsoft.com/office/drawing/2014/main" val="2786576529"/>
                    </a:ext>
                  </a:extLst>
                </a:gridCol>
                <a:gridCol w="441960">
                  <a:extLst>
                    <a:ext uri="{9D8B030D-6E8A-4147-A177-3AD203B41FA5}">
                      <a16:colId xmlns:a16="http://schemas.microsoft.com/office/drawing/2014/main" val="2455220588"/>
                    </a:ext>
                  </a:extLst>
                </a:gridCol>
                <a:gridCol w="441960">
                  <a:extLst>
                    <a:ext uri="{9D8B030D-6E8A-4147-A177-3AD203B41FA5}">
                      <a16:colId xmlns:a16="http://schemas.microsoft.com/office/drawing/2014/main" val="68482750"/>
                    </a:ext>
                  </a:extLst>
                </a:gridCol>
                <a:gridCol w="441960">
                  <a:extLst>
                    <a:ext uri="{9D8B030D-6E8A-4147-A177-3AD203B41FA5}">
                      <a16:colId xmlns:a16="http://schemas.microsoft.com/office/drawing/2014/main" val="4123263362"/>
                    </a:ext>
                  </a:extLst>
                </a:gridCol>
                <a:gridCol w="441960">
                  <a:extLst>
                    <a:ext uri="{9D8B030D-6E8A-4147-A177-3AD203B41FA5}">
                      <a16:colId xmlns:a16="http://schemas.microsoft.com/office/drawing/2014/main" val="1152296642"/>
                    </a:ext>
                  </a:extLst>
                </a:gridCol>
                <a:gridCol w="441960">
                  <a:extLst>
                    <a:ext uri="{9D8B030D-6E8A-4147-A177-3AD203B41FA5}">
                      <a16:colId xmlns:a16="http://schemas.microsoft.com/office/drawing/2014/main" val="159471131"/>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536046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833634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45239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012295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9767546"/>
                  </a:ext>
                </a:extLst>
              </a:tr>
            </a:tbl>
          </a:graphicData>
        </a:graphic>
      </p:graphicFrame>
      <p:graphicFrame>
        <p:nvGraphicFramePr>
          <p:cNvPr id="5" name="Table 4">
            <a:extLst>
              <a:ext uri="{FF2B5EF4-FFF2-40B4-BE49-F238E27FC236}">
                <a16:creationId xmlns:a16="http://schemas.microsoft.com/office/drawing/2014/main" id="{C7877CF1-99CB-3D41-316C-BC996F92E2F6}"/>
              </a:ext>
            </a:extLst>
          </p:cNvPr>
          <p:cNvGraphicFramePr>
            <a:graphicFrameLocks noGrp="1"/>
          </p:cNvGraphicFramePr>
          <p:nvPr>
            <p:extLst>
              <p:ext uri="{D42A27DB-BD31-4B8C-83A1-F6EECF244321}">
                <p14:modId xmlns:p14="http://schemas.microsoft.com/office/powerpoint/2010/main" val="2604858028"/>
              </p:ext>
            </p:extLst>
          </p:nvPr>
        </p:nvGraphicFramePr>
        <p:xfrm>
          <a:off x="1524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743276843"/>
                    </a:ext>
                  </a:extLst>
                </a:gridCol>
                <a:gridCol w="441960">
                  <a:extLst>
                    <a:ext uri="{9D8B030D-6E8A-4147-A177-3AD203B41FA5}">
                      <a16:colId xmlns:a16="http://schemas.microsoft.com/office/drawing/2014/main" val="315998759"/>
                    </a:ext>
                  </a:extLst>
                </a:gridCol>
                <a:gridCol w="441960">
                  <a:extLst>
                    <a:ext uri="{9D8B030D-6E8A-4147-A177-3AD203B41FA5}">
                      <a16:colId xmlns:a16="http://schemas.microsoft.com/office/drawing/2014/main" val="3610284571"/>
                    </a:ext>
                  </a:extLst>
                </a:gridCol>
                <a:gridCol w="441960">
                  <a:extLst>
                    <a:ext uri="{9D8B030D-6E8A-4147-A177-3AD203B41FA5}">
                      <a16:colId xmlns:a16="http://schemas.microsoft.com/office/drawing/2014/main" val="1480210909"/>
                    </a:ext>
                  </a:extLst>
                </a:gridCol>
                <a:gridCol w="441960">
                  <a:extLst>
                    <a:ext uri="{9D8B030D-6E8A-4147-A177-3AD203B41FA5}">
                      <a16:colId xmlns:a16="http://schemas.microsoft.com/office/drawing/2014/main" val="2786576529"/>
                    </a:ext>
                  </a:extLst>
                </a:gridCol>
                <a:gridCol w="441960">
                  <a:extLst>
                    <a:ext uri="{9D8B030D-6E8A-4147-A177-3AD203B41FA5}">
                      <a16:colId xmlns:a16="http://schemas.microsoft.com/office/drawing/2014/main" val="2455220588"/>
                    </a:ext>
                  </a:extLst>
                </a:gridCol>
                <a:gridCol w="441960">
                  <a:extLst>
                    <a:ext uri="{9D8B030D-6E8A-4147-A177-3AD203B41FA5}">
                      <a16:colId xmlns:a16="http://schemas.microsoft.com/office/drawing/2014/main" val="68482750"/>
                    </a:ext>
                  </a:extLst>
                </a:gridCol>
                <a:gridCol w="441960">
                  <a:extLst>
                    <a:ext uri="{9D8B030D-6E8A-4147-A177-3AD203B41FA5}">
                      <a16:colId xmlns:a16="http://schemas.microsoft.com/office/drawing/2014/main" val="4123263362"/>
                    </a:ext>
                  </a:extLst>
                </a:gridCol>
                <a:gridCol w="441960">
                  <a:extLst>
                    <a:ext uri="{9D8B030D-6E8A-4147-A177-3AD203B41FA5}">
                      <a16:colId xmlns:a16="http://schemas.microsoft.com/office/drawing/2014/main" val="1152296642"/>
                    </a:ext>
                  </a:extLst>
                </a:gridCol>
                <a:gridCol w="441960">
                  <a:extLst>
                    <a:ext uri="{9D8B030D-6E8A-4147-A177-3AD203B41FA5}">
                      <a16:colId xmlns:a16="http://schemas.microsoft.com/office/drawing/2014/main" val="159471131"/>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536046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833634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45239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012295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99767546"/>
                  </a:ext>
                </a:extLst>
              </a:tr>
            </a:tbl>
          </a:graphicData>
        </a:graphic>
      </p:graphicFrame>
      <p:graphicFrame>
        <p:nvGraphicFramePr>
          <p:cNvPr id="6" name="Table 5">
            <a:extLst>
              <a:ext uri="{FF2B5EF4-FFF2-40B4-BE49-F238E27FC236}">
                <a16:creationId xmlns:a16="http://schemas.microsoft.com/office/drawing/2014/main" id="{FD3E2A53-51A5-FA65-44BB-1D93AFD08701}"/>
              </a:ext>
            </a:extLst>
          </p:cNvPr>
          <p:cNvGraphicFramePr>
            <a:graphicFrameLocks noGrp="1"/>
          </p:cNvGraphicFramePr>
          <p:nvPr>
            <p:extLst>
              <p:ext uri="{D42A27DB-BD31-4B8C-83A1-F6EECF244321}">
                <p14:modId xmlns:p14="http://schemas.microsoft.com/office/powerpoint/2010/main" val="789692045"/>
              </p:ext>
            </p:extLst>
          </p:nvPr>
        </p:nvGraphicFramePr>
        <p:xfrm>
          <a:off x="1524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743276843"/>
                    </a:ext>
                  </a:extLst>
                </a:gridCol>
                <a:gridCol w="441960">
                  <a:extLst>
                    <a:ext uri="{9D8B030D-6E8A-4147-A177-3AD203B41FA5}">
                      <a16:colId xmlns:a16="http://schemas.microsoft.com/office/drawing/2014/main" val="315998759"/>
                    </a:ext>
                  </a:extLst>
                </a:gridCol>
                <a:gridCol w="441960">
                  <a:extLst>
                    <a:ext uri="{9D8B030D-6E8A-4147-A177-3AD203B41FA5}">
                      <a16:colId xmlns:a16="http://schemas.microsoft.com/office/drawing/2014/main" val="3610284571"/>
                    </a:ext>
                  </a:extLst>
                </a:gridCol>
                <a:gridCol w="441960">
                  <a:extLst>
                    <a:ext uri="{9D8B030D-6E8A-4147-A177-3AD203B41FA5}">
                      <a16:colId xmlns:a16="http://schemas.microsoft.com/office/drawing/2014/main" val="1480210909"/>
                    </a:ext>
                  </a:extLst>
                </a:gridCol>
                <a:gridCol w="441960">
                  <a:extLst>
                    <a:ext uri="{9D8B030D-6E8A-4147-A177-3AD203B41FA5}">
                      <a16:colId xmlns:a16="http://schemas.microsoft.com/office/drawing/2014/main" val="2786576529"/>
                    </a:ext>
                  </a:extLst>
                </a:gridCol>
                <a:gridCol w="441960">
                  <a:extLst>
                    <a:ext uri="{9D8B030D-6E8A-4147-A177-3AD203B41FA5}">
                      <a16:colId xmlns:a16="http://schemas.microsoft.com/office/drawing/2014/main" val="2455220588"/>
                    </a:ext>
                  </a:extLst>
                </a:gridCol>
                <a:gridCol w="441960">
                  <a:extLst>
                    <a:ext uri="{9D8B030D-6E8A-4147-A177-3AD203B41FA5}">
                      <a16:colId xmlns:a16="http://schemas.microsoft.com/office/drawing/2014/main" val="68482750"/>
                    </a:ext>
                  </a:extLst>
                </a:gridCol>
                <a:gridCol w="441960">
                  <a:extLst>
                    <a:ext uri="{9D8B030D-6E8A-4147-A177-3AD203B41FA5}">
                      <a16:colId xmlns:a16="http://schemas.microsoft.com/office/drawing/2014/main" val="4123263362"/>
                    </a:ext>
                  </a:extLst>
                </a:gridCol>
                <a:gridCol w="441960">
                  <a:extLst>
                    <a:ext uri="{9D8B030D-6E8A-4147-A177-3AD203B41FA5}">
                      <a16:colId xmlns:a16="http://schemas.microsoft.com/office/drawing/2014/main" val="1152296642"/>
                    </a:ext>
                  </a:extLst>
                </a:gridCol>
                <a:gridCol w="441960">
                  <a:extLst>
                    <a:ext uri="{9D8B030D-6E8A-4147-A177-3AD203B41FA5}">
                      <a16:colId xmlns:a16="http://schemas.microsoft.com/office/drawing/2014/main" val="159471131"/>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8536046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3833634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445239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012295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99767546"/>
                  </a:ext>
                </a:extLst>
              </a:tr>
            </a:tbl>
          </a:graphicData>
        </a:graphic>
      </p:graphicFrame>
      <p:graphicFrame>
        <p:nvGraphicFramePr>
          <p:cNvPr id="7" name="Table 6">
            <a:extLst>
              <a:ext uri="{FF2B5EF4-FFF2-40B4-BE49-F238E27FC236}">
                <a16:creationId xmlns:a16="http://schemas.microsoft.com/office/drawing/2014/main" id="{4D3EF90A-6EA1-95E5-2ECD-D5EFD83152A4}"/>
              </a:ext>
            </a:extLst>
          </p:cNvPr>
          <p:cNvGraphicFramePr>
            <a:graphicFrameLocks noGrp="1"/>
          </p:cNvGraphicFramePr>
          <p:nvPr>
            <p:extLst>
              <p:ext uri="{D42A27DB-BD31-4B8C-83A1-F6EECF244321}">
                <p14:modId xmlns:p14="http://schemas.microsoft.com/office/powerpoint/2010/main" val="3473727069"/>
              </p:ext>
            </p:extLst>
          </p:nvPr>
        </p:nvGraphicFramePr>
        <p:xfrm>
          <a:off x="1524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743276843"/>
                    </a:ext>
                  </a:extLst>
                </a:gridCol>
                <a:gridCol w="441960">
                  <a:extLst>
                    <a:ext uri="{9D8B030D-6E8A-4147-A177-3AD203B41FA5}">
                      <a16:colId xmlns:a16="http://schemas.microsoft.com/office/drawing/2014/main" val="315998759"/>
                    </a:ext>
                  </a:extLst>
                </a:gridCol>
                <a:gridCol w="441960">
                  <a:extLst>
                    <a:ext uri="{9D8B030D-6E8A-4147-A177-3AD203B41FA5}">
                      <a16:colId xmlns:a16="http://schemas.microsoft.com/office/drawing/2014/main" val="3610284571"/>
                    </a:ext>
                  </a:extLst>
                </a:gridCol>
                <a:gridCol w="441960">
                  <a:extLst>
                    <a:ext uri="{9D8B030D-6E8A-4147-A177-3AD203B41FA5}">
                      <a16:colId xmlns:a16="http://schemas.microsoft.com/office/drawing/2014/main" val="1480210909"/>
                    </a:ext>
                  </a:extLst>
                </a:gridCol>
                <a:gridCol w="441960">
                  <a:extLst>
                    <a:ext uri="{9D8B030D-6E8A-4147-A177-3AD203B41FA5}">
                      <a16:colId xmlns:a16="http://schemas.microsoft.com/office/drawing/2014/main" val="2786576529"/>
                    </a:ext>
                  </a:extLst>
                </a:gridCol>
                <a:gridCol w="441960">
                  <a:extLst>
                    <a:ext uri="{9D8B030D-6E8A-4147-A177-3AD203B41FA5}">
                      <a16:colId xmlns:a16="http://schemas.microsoft.com/office/drawing/2014/main" val="2455220588"/>
                    </a:ext>
                  </a:extLst>
                </a:gridCol>
                <a:gridCol w="441960">
                  <a:extLst>
                    <a:ext uri="{9D8B030D-6E8A-4147-A177-3AD203B41FA5}">
                      <a16:colId xmlns:a16="http://schemas.microsoft.com/office/drawing/2014/main" val="68482750"/>
                    </a:ext>
                  </a:extLst>
                </a:gridCol>
                <a:gridCol w="441960">
                  <a:extLst>
                    <a:ext uri="{9D8B030D-6E8A-4147-A177-3AD203B41FA5}">
                      <a16:colId xmlns:a16="http://schemas.microsoft.com/office/drawing/2014/main" val="4123263362"/>
                    </a:ext>
                  </a:extLst>
                </a:gridCol>
                <a:gridCol w="441960">
                  <a:extLst>
                    <a:ext uri="{9D8B030D-6E8A-4147-A177-3AD203B41FA5}">
                      <a16:colId xmlns:a16="http://schemas.microsoft.com/office/drawing/2014/main" val="1152296642"/>
                    </a:ext>
                  </a:extLst>
                </a:gridCol>
                <a:gridCol w="441960">
                  <a:extLst>
                    <a:ext uri="{9D8B030D-6E8A-4147-A177-3AD203B41FA5}">
                      <a16:colId xmlns:a16="http://schemas.microsoft.com/office/drawing/2014/main" val="159471131"/>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8536046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3833634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445239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012295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99767546"/>
                  </a:ext>
                </a:extLst>
              </a:tr>
            </a:tbl>
          </a:graphicData>
        </a:graphic>
      </p:graphicFrame>
      <p:graphicFrame>
        <p:nvGraphicFramePr>
          <p:cNvPr id="8" name="Table 7">
            <a:extLst>
              <a:ext uri="{FF2B5EF4-FFF2-40B4-BE49-F238E27FC236}">
                <a16:creationId xmlns:a16="http://schemas.microsoft.com/office/drawing/2014/main" id="{86BA5782-C63E-1880-59D5-469FA86C8FA1}"/>
              </a:ext>
            </a:extLst>
          </p:cNvPr>
          <p:cNvGraphicFramePr>
            <a:graphicFrameLocks noGrp="1"/>
          </p:cNvGraphicFramePr>
          <p:nvPr>
            <p:extLst>
              <p:ext uri="{D42A27DB-BD31-4B8C-83A1-F6EECF244321}">
                <p14:modId xmlns:p14="http://schemas.microsoft.com/office/powerpoint/2010/main" val="1517157"/>
              </p:ext>
            </p:extLst>
          </p:nvPr>
        </p:nvGraphicFramePr>
        <p:xfrm>
          <a:off x="1524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743276843"/>
                    </a:ext>
                  </a:extLst>
                </a:gridCol>
                <a:gridCol w="441960">
                  <a:extLst>
                    <a:ext uri="{9D8B030D-6E8A-4147-A177-3AD203B41FA5}">
                      <a16:colId xmlns:a16="http://schemas.microsoft.com/office/drawing/2014/main" val="315998759"/>
                    </a:ext>
                  </a:extLst>
                </a:gridCol>
                <a:gridCol w="441960">
                  <a:extLst>
                    <a:ext uri="{9D8B030D-6E8A-4147-A177-3AD203B41FA5}">
                      <a16:colId xmlns:a16="http://schemas.microsoft.com/office/drawing/2014/main" val="3610284571"/>
                    </a:ext>
                  </a:extLst>
                </a:gridCol>
                <a:gridCol w="441960">
                  <a:extLst>
                    <a:ext uri="{9D8B030D-6E8A-4147-A177-3AD203B41FA5}">
                      <a16:colId xmlns:a16="http://schemas.microsoft.com/office/drawing/2014/main" val="1480210909"/>
                    </a:ext>
                  </a:extLst>
                </a:gridCol>
                <a:gridCol w="441960">
                  <a:extLst>
                    <a:ext uri="{9D8B030D-6E8A-4147-A177-3AD203B41FA5}">
                      <a16:colId xmlns:a16="http://schemas.microsoft.com/office/drawing/2014/main" val="2786576529"/>
                    </a:ext>
                  </a:extLst>
                </a:gridCol>
                <a:gridCol w="441960">
                  <a:extLst>
                    <a:ext uri="{9D8B030D-6E8A-4147-A177-3AD203B41FA5}">
                      <a16:colId xmlns:a16="http://schemas.microsoft.com/office/drawing/2014/main" val="2455220588"/>
                    </a:ext>
                  </a:extLst>
                </a:gridCol>
                <a:gridCol w="441960">
                  <a:extLst>
                    <a:ext uri="{9D8B030D-6E8A-4147-A177-3AD203B41FA5}">
                      <a16:colId xmlns:a16="http://schemas.microsoft.com/office/drawing/2014/main" val="68482750"/>
                    </a:ext>
                  </a:extLst>
                </a:gridCol>
                <a:gridCol w="441960">
                  <a:extLst>
                    <a:ext uri="{9D8B030D-6E8A-4147-A177-3AD203B41FA5}">
                      <a16:colId xmlns:a16="http://schemas.microsoft.com/office/drawing/2014/main" val="4123263362"/>
                    </a:ext>
                  </a:extLst>
                </a:gridCol>
                <a:gridCol w="441960">
                  <a:extLst>
                    <a:ext uri="{9D8B030D-6E8A-4147-A177-3AD203B41FA5}">
                      <a16:colId xmlns:a16="http://schemas.microsoft.com/office/drawing/2014/main" val="1152296642"/>
                    </a:ext>
                  </a:extLst>
                </a:gridCol>
                <a:gridCol w="441960">
                  <a:extLst>
                    <a:ext uri="{9D8B030D-6E8A-4147-A177-3AD203B41FA5}">
                      <a16:colId xmlns:a16="http://schemas.microsoft.com/office/drawing/2014/main" val="159471131"/>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8536046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3833634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445239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012295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99767546"/>
                  </a:ext>
                </a:extLst>
              </a:tr>
            </a:tbl>
          </a:graphicData>
        </a:graphic>
      </p:graphicFrame>
      <p:graphicFrame>
        <p:nvGraphicFramePr>
          <p:cNvPr id="9" name="Table 8">
            <a:extLst>
              <a:ext uri="{FF2B5EF4-FFF2-40B4-BE49-F238E27FC236}">
                <a16:creationId xmlns:a16="http://schemas.microsoft.com/office/drawing/2014/main" id="{1175E6F5-C0B1-8B3F-E6EC-574278E7F443}"/>
              </a:ext>
            </a:extLst>
          </p:cNvPr>
          <p:cNvGraphicFramePr>
            <a:graphicFrameLocks noGrp="1"/>
          </p:cNvGraphicFramePr>
          <p:nvPr>
            <p:extLst>
              <p:ext uri="{D42A27DB-BD31-4B8C-83A1-F6EECF244321}">
                <p14:modId xmlns:p14="http://schemas.microsoft.com/office/powerpoint/2010/main" val="556097286"/>
              </p:ext>
            </p:extLst>
          </p:nvPr>
        </p:nvGraphicFramePr>
        <p:xfrm>
          <a:off x="1524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743276843"/>
                    </a:ext>
                  </a:extLst>
                </a:gridCol>
                <a:gridCol w="441960">
                  <a:extLst>
                    <a:ext uri="{9D8B030D-6E8A-4147-A177-3AD203B41FA5}">
                      <a16:colId xmlns:a16="http://schemas.microsoft.com/office/drawing/2014/main" val="315998759"/>
                    </a:ext>
                  </a:extLst>
                </a:gridCol>
                <a:gridCol w="441960">
                  <a:extLst>
                    <a:ext uri="{9D8B030D-6E8A-4147-A177-3AD203B41FA5}">
                      <a16:colId xmlns:a16="http://schemas.microsoft.com/office/drawing/2014/main" val="3610284571"/>
                    </a:ext>
                  </a:extLst>
                </a:gridCol>
                <a:gridCol w="441960">
                  <a:extLst>
                    <a:ext uri="{9D8B030D-6E8A-4147-A177-3AD203B41FA5}">
                      <a16:colId xmlns:a16="http://schemas.microsoft.com/office/drawing/2014/main" val="1480210909"/>
                    </a:ext>
                  </a:extLst>
                </a:gridCol>
                <a:gridCol w="441960">
                  <a:extLst>
                    <a:ext uri="{9D8B030D-6E8A-4147-A177-3AD203B41FA5}">
                      <a16:colId xmlns:a16="http://schemas.microsoft.com/office/drawing/2014/main" val="2786576529"/>
                    </a:ext>
                  </a:extLst>
                </a:gridCol>
                <a:gridCol w="441960">
                  <a:extLst>
                    <a:ext uri="{9D8B030D-6E8A-4147-A177-3AD203B41FA5}">
                      <a16:colId xmlns:a16="http://schemas.microsoft.com/office/drawing/2014/main" val="2455220588"/>
                    </a:ext>
                  </a:extLst>
                </a:gridCol>
                <a:gridCol w="441960">
                  <a:extLst>
                    <a:ext uri="{9D8B030D-6E8A-4147-A177-3AD203B41FA5}">
                      <a16:colId xmlns:a16="http://schemas.microsoft.com/office/drawing/2014/main" val="68482750"/>
                    </a:ext>
                  </a:extLst>
                </a:gridCol>
                <a:gridCol w="441960">
                  <a:extLst>
                    <a:ext uri="{9D8B030D-6E8A-4147-A177-3AD203B41FA5}">
                      <a16:colId xmlns:a16="http://schemas.microsoft.com/office/drawing/2014/main" val="4123263362"/>
                    </a:ext>
                  </a:extLst>
                </a:gridCol>
                <a:gridCol w="441960">
                  <a:extLst>
                    <a:ext uri="{9D8B030D-6E8A-4147-A177-3AD203B41FA5}">
                      <a16:colId xmlns:a16="http://schemas.microsoft.com/office/drawing/2014/main" val="1152296642"/>
                    </a:ext>
                  </a:extLst>
                </a:gridCol>
                <a:gridCol w="441960">
                  <a:extLst>
                    <a:ext uri="{9D8B030D-6E8A-4147-A177-3AD203B41FA5}">
                      <a16:colId xmlns:a16="http://schemas.microsoft.com/office/drawing/2014/main" val="159471131"/>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8536046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3833634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445239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2012295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99767546"/>
                  </a:ext>
                </a:extLst>
              </a:tr>
            </a:tbl>
          </a:graphicData>
        </a:graphic>
      </p:graphicFrame>
      <p:sp>
        <p:nvSpPr>
          <p:cNvPr id="10" name="Rectangle 9">
            <a:extLst>
              <a:ext uri="{FF2B5EF4-FFF2-40B4-BE49-F238E27FC236}">
                <a16:creationId xmlns:a16="http://schemas.microsoft.com/office/drawing/2014/main" id="{94E6BD81-14AC-5E46-4028-25905F5912EC}"/>
              </a:ext>
            </a:extLst>
          </p:cNvPr>
          <p:cNvSpPr/>
          <p:nvPr/>
        </p:nvSpPr>
        <p:spPr>
          <a:xfrm>
            <a:off x="3552825" y="1638300"/>
            <a:ext cx="1447800"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Important Note:</a:t>
            </a:r>
          </a:p>
          <a:p>
            <a:pPr algn="ctr"/>
            <a:r>
              <a:rPr lang="en-US" sz="1200" b="1" dirty="0">
                <a:solidFill>
                  <a:schemeClr val="tx1"/>
                </a:solidFill>
              </a:rPr>
              <a:t>If you can see this box, then the slide show is not playing.</a:t>
            </a:r>
          </a:p>
          <a:p>
            <a:pPr algn="ctr"/>
            <a:r>
              <a:rPr lang="en-US" sz="1200" b="1" dirty="0">
                <a:solidFill>
                  <a:schemeClr val="tx1"/>
                </a:solidFill>
              </a:rPr>
              <a:t>Here is the solution:</a:t>
            </a:r>
          </a:p>
          <a:p>
            <a:pPr algn="ctr"/>
            <a:endParaRPr lang="en-US" sz="1200" b="1" dirty="0">
              <a:solidFill>
                <a:schemeClr val="tx1"/>
              </a:solidFill>
            </a:endParaRPr>
          </a:p>
          <a:p>
            <a:pPr algn="ctr"/>
            <a:r>
              <a:rPr lang="en-US" sz="1200" b="1" dirty="0">
                <a:solidFill>
                  <a:schemeClr val="tx1"/>
                </a:solidFill>
              </a:rPr>
              <a:t>If you are using PowerPoint, click on Slide Show, then click on From Current Slide.</a:t>
            </a:r>
          </a:p>
          <a:p>
            <a:pPr algn="ctr"/>
            <a:endParaRPr lang="en-US" sz="1200" b="1" dirty="0">
              <a:solidFill>
                <a:schemeClr val="tx1"/>
              </a:solidFill>
            </a:endParaRPr>
          </a:p>
          <a:p>
            <a:pPr algn="ctr"/>
            <a:r>
              <a:rPr lang="en-US" sz="1200" b="1" dirty="0">
                <a:solidFill>
                  <a:schemeClr val="tx1"/>
                </a:solidFill>
              </a:rPr>
              <a:t>If you are using Google Slides, click on View then Slideshow.</a:t>
            </a:r>
          </a:p>
        </p:txBody>
      </p:sp>
    </p:spTree>
    <p:extLst>
      <p:ext uri="{BB962C8B-B14F-4D97-AF65-F5344CB8AC3E}">
        <p14:creationId xmlns:p14="http://schemas.microsoft.com/office/powerpoint/2010/main" val="239279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 presetClass="exit"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500"/>
                                        <p:tgtEl>
                                          <p:spTgt spid="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50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fade">
                                      <p:cBhvr>
                                        <p:cTn id="76" dur="500"/>
                                        <p:tgtEl>
                                          <p:spTgt spid="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fade">
                                      <p:cBhvr>
                                        <p:cTn id="8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79A941-701F-5E33-1C28-3777F02A997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56694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515239-629D-C8CA-2041-372E8AFD10E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42 sets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Slideshow.</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1320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 action="ppaction://noaction"/>
              </a:rPr>
              <a:t>Day </a:t>
            </a:r>
          </a:p>
          <a:p>
            <a:pPr algn="ctr"/>
            <a:r>
              <a:rPr lang="en-US" sz="1000" b="1" dirty="0">
                <a:hlinkClick r:id="" action="ppaction://noaction"/>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 action="ppaction://noaction"/>
              </a:rPr>
              <a:t>-Mysteries and </a:t>
            </a:r>
          </a:p>
          <a:p>
            <a:pPr algn="ctr"/>
            <a:r>
              <a:rPr lang="en-US" sz="1000" b="1" dirty="0">
                <a:hlinkClick r:id="" action="ppaction://noaction"/>
              </a:rPr>
              <a:t>Number Sense Resources Every Day</a:t>
            </a:r>
          </a:p>
          <a:p>
            <a:pPr algn="ctr"/>
            <a:r>
              <a:rPr lang="en-US" sz="1000" b="1" dirty="0">
                <a:hlinkClick r:id="" action="ppaction://noaction"/>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 action="ppaction://noaction"/>
              </a:rPr>
              <a:t>-Mysteries and </a:t>
            </a:r>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532444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“Factoring in the Dice”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Slideshow.</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3D2593-F4E5-44EE-D4D1-C3FDB85E721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4" name="Rectangle 3">
            <a:extLst>
              <a:ext uri="{FF2B5EF4-FFF2-40B4-BE49-F238E27FC236}">
                <a16:creationId xmlns:a16="http://schemas.microsoft.com/office/drawing/2014/main" id="{21B34189-4714-1783-25D0-35714CB03BD6}"/>
              </a:ext>
            </a:extLst>
          </p:cNvPr>
          <p:cNvSpPr/>
          <p:nvPr/>
        </p:nvSpPr>
        <p:spPr>
          <a:xfrm>
            <a:off x="5029200" y="76200"/>
            <a:ext cx="3974306" cy="1066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How many </a:t>
            </a:r>
            <a:r>
              <a:rPr lang="en-US" sz="1600" b="1" u="sng" dirty="0">
                <a:solidFill>
                  <a:schemeClr val="tx1"/>
                </a:solidFill>
              </a:rPr>
              <a:t>sets</a:t>
            </a:r>
            <a:r>
              <a:rPr lang="en-US" sz="1600" b="1" dirty="0">
                <a:solidFill>
                  <a:schemeClr val="tx1"/>
                </a:solidFill>
              </a:rPr>
              <a:t> of dice-in-dice are there?</a:t>
            </a:r>
          </a:p>
          <a:p>
            <a:pPr algn="ctr"/>
            <a:r>
              <a:rPr lang="en-US" sz="1600" b="1" dirty="0">
                <a:solidFill>
                  <a:schemeClr val="tx1"/>
                </a:solidFill>
              </a:rPr>
              <a:t>Each large die has a small die in it.</a:t>
            </a:r>
          </a:p>
          <a:p>
            <a:pPr algn="ctr"/>
            <a:r>
              <a:rPr lang="en-US" sz="1600" b="1" dirty="0">
                <a:solidFill>
                  <a:schemeClr val="tx1"/>
                </a:solidFill>
              </a:rPr>
              <a:t>Together, that counts as </a:t>
            </a:r>
            <a:r>
              <a:rPr lang="en-US" sz="1600" b="1" u="sng" dirty="0">
                <a:solidFill>
                  <a:schemeClr val="tx1"/>
                </a:solidFill>
              </a:rPr>
              <a:t>1 set</a:t>
            </a:r>
            <a:r>
              <a:rPr lang="en-US" sz="1600" b="1" dirty="0">
                <a:solidFill>
                  <a:schemeClr val="tx1"/>
                </a:solidFill>
              </a:rPr>
              <a:t>.</a:t>
            </a:r>
          </a:p>
          <a:p>
            <a:pPr algn="ctr"/>
            <a:r>
              <a:rPr lang="en-US" sz="1600" b="1" dirty="0">
                <a:solidFill>
                  <a:schemeClr val="tx1"/>
                </a:solidFill>
              </a:rPr>
              <a:t>How many </a:t>
            </a:r>
            <a:r>
              <a:rPr lang="en-US" sz="1600" b="1" u="sng" dirty="0">
                <a:solidFill>
                  <a:schemeClr val="tx1"/>
                </a:solidFill>
              </a:rPr>
              <a:t>sets</a:t>
            </a:r>
            <a:r>
              <a:rPr lang="en-US" sz="1600" b="1" dirty="0">
                <a:solidFill>
                  <a:schemeClr val="tx1"/>
                </a:solidFill>
              </a:rPr>
              <a:t> are there?</a:t>
            </a: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D4607F-5AB0-F53B-FFAD-A9CCC815B26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30 and 80.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a multiple of 7.</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not a square number.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an even number.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Eliminate the number that has 35 as a factor.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4" name="Rectangle 3">
            <a:extLst>
              <a:ext uri="{FF2B5EF4-FFF2-40B4-BE49-F238E27FC236}">
                <a16:creationId xmlns:a16="http://schemas.microsoft.com/office/drawing/2014/main" id="{D8A9B1DD-E624-303C-BD48-B3B63B70AFAD}"/>
              </a:ext>
            </a:extLst>
          </p:cNvPr>
          <p:cNvSpPr/>
          <p:nvPr/>
        </p:nvSpPr>
        <p:spPr>
          <a:xfrm>
            <a:off x="381000" y="152399"/>
            <a:ext cx="3974306" cy="11429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How many </a:t>
            </a:r>
            <a:r>
              <a:rPr lang="en-US" sz="1600" b="1" u="sng" dirty="0">
                <a:solidFill>
                  <a:schemeClr val="tx1"/>
                </a:solidFill>
              </a:rPr>
              <a:t>sets</a:t>
            </a:r>
            <a:r>
              <a:rPr lang="en-US" sz="1600" b="1" dirty="0">
                <a:solidFill>
                  <a:schemeClr val="tx1"/>
                </a:solidFill>
              </a:rPr>
              <a:t> of dice-in-dice are there?</a:t>
            </a:r>
          </a:p>
          <a:p>
            <a:pPr algn="ctr"/>
            <a:r>
              <a:rPr lang="en-US" sz="1600" b="1" dirty="0">
                <a:solidFill>
                  <a:schemeClr val="tx1"/>
                </a:solidFill>
              </a:rPr>
              <a:t>Each large die has a small die in it.</a:t>
            </a:r>
          </a:p>
          <a:p>
            <a:pPr algn="ctr"/>
            <a:r>
              <a:rPr lang="en-US" sz="1600" b="1" dirty="0">
                <a:solidFill>
                  <a:schemeClr val="tx1"/>
                </a:solidFill>
              </a:rPr>
              <a:t>Together, that counts as </a:t>
            </a:r>
            <a:r>
              <a:rPr lang="en-US" sz="1600" b="1" u="sng" dirty="0">
                <a:solidFill>
                  <a:schemeClr val="tx1"/>
                </a:solidFill>
              </a:rPr>
              <a:t>1 set</a:t>
            </a:r>
            <a:r>
              <a:rPr lang="en-US" sz="1600" b="1" dirty="0">
                <a:solidFill>
                  <a:schemeClr val="tx1"/>
                </a:solidFill>
              </a:rPr>
              <a:t>.</a:t>
            </a:r>
          </a:p>
          <a:p>
            <a:pPr algn="ctr"/>
            <a:r>
              <a:rPr lang="en-US" sz="1600" b="1" dirty="0">
                <a:solidFill>
                  <a:schemeClr val="tx1"/>
                </a:solidFill>
              </a:rPr>
              <a:t>How many </a:t>
            </a:r>
            <a:r>
              <a:rPr lang="en-US" sz="1600" b="1" u="sng" dirty="0">
                <a:solidFill>
                  <a:schemeClr val="tx1"/>
                </a:solidFill>
              </a:rPr>
              <a:t>sets</a:t>
            </a:r>
            <a:r>
              <a:rPr lang="en-US" sz="1600" b="1" dirty="0">
                <a:solidFill>
                  <a:schemeClr val="tx1"/>
                </a:solidFill>
              </a:rPr>
              <a:t> are there?</a:t>
            </a:r>
          </a:p>
        </p:txBody>
      </p:sp>
      <p:sp>
        <p:nvSpPr>
          <p:cNvPr id="2" name="Rectangle 1">
            <a:extLst>
              <a:ext uri="{FF2B5EF4-FFF2-40B4-BE49-F238E27FC236}">
                <a16:creationId xmlns:a16="http://schemas.microsoft.com/office/drawing/2014/main" id="{CA4288C5-EFB6-8C37-55CE-E9EE39F90B9E}"/>
              </a:ext>
            </a:extLst>
          </p:cNvPr>
          <p:cNvSpPr/>
          <p:nvPr/>
        </p:nvSpPr>
        <p:spPr>
          <a:xfrm>
            <a:off x="3552825" y="1638300"/>
            <a:ext cx="1447800"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Important Note:</a:t>
            </a:r>
          </a:p>
          <a:p>
            <a:pPr algn="ctr"/>
            <a:r>
              <a:rPr lang="en-US" sz="1200" b="1" dirty="0">
                <a:solidFill>
                  <a:schemeClr val="tx1"/>
                </a:solidFill>
              </a:rPr>
              <a:t>If you can see this box, then the slide show is not playing.</a:t>
            </a:r>
          </a:p>
          <a:p>
            <a:pPr algn="ctr"/>
            <a:r>
              <a:rPr lang="en-US" sz="1200" b="1" dirty="0">
                <a:solidFill>
                  <a:schemeClr val="tx1"/>
                </a:solidFill>
              </a:rPr>
              <a:t>Here is the solution:</a:t>
            </a:r>
          </a:p>
          <a:p>
            <a:pPr algn="ctr"/>
            <a:endParaRPr lang="en-US" sz="1200" b="1" dirty="0">
              <a:solidFill>
                <a:schemeClr val="tx1"/>
              </a:solidFill>
            </a:endParaRPr>
          </a:p>
          <a:p>
            <a:pPr algn="ctr"/>
            <a:r>
              <a:rPr lang="en-US" sz="1200" b="1" dirty="0">
                <a:solidFill>
                  <a:schemeClr val="tx1"/>
                </a:solidFill>
              </a:rPr>
              <a:t>If you are using PowerPoint, click on Slide Show, then click on From Current Slide.</a:t>
            </a:r>
          </a:p>
          <a:p>
            <a:pPr algn="ctr"/>
            <a:endParaRPr lang="en-US" sz="1200" b="1" dirty="0">
              <a:solidFill>
                <a:schemeClr val="tx1"/>
              </a:solidFill>
            </a:endParaRPr>
          </a:p>
          <a:p>
            <a:pPr algn="ctr"/>
            <a:r>
              <a:rPr lang="en-US" sz="1200" b="1" dirty="0">
                <a:solidFill>
                  <a:schemeClr val="tx1"/>
                </a:solidFill>
              </a:rPr>
              <a:t>If you are using Google Slides, click on View then Slideshow.</a:t>
            </a: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 presetClass="exit"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P spid="4" grpId="0" animBg="1"/>
      <p:bldP spid="4" grpId="1"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79A941-701F-5E33-1C28-3777F02A997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515239-629D-C8CA-2041-372E8AFD10E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42 sets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Slideshow.</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 action="ppaction://noaction"/>
              </a:rPr>
              <a:t>Day </a:t>
            </a:r>
          </a:p>
          <a:p>
            <a:pPr algn="ctr"/>
            <a:r>
              <a:rPr lang="en-US" sz="1000" b="1" dirty="0">
                <a:hlinkClick r:id="" action="ppaction://noaction"/>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 action="ppaction://noaction"/>
              </a:rPr>
              <a:t>-Mysteries and </a:t>
            </a:r>
          </a:p>
          <a:p>
            <a:pPr algn="ctr"/>
            <a:r>
              <a:rPr lang="en-US" sz="1000" b="1" dirty="0">
                <a:hlinkClick r:id="" action="ppaction://noaction"/>
              </a:rPr>
              <a:t>Number Sense Resources Every Day</a:t>
            </a:r>
          </a:p>
          <a:p>
            <a:pPr algn="ctr"/>
            <a:r>
              <a:rPr lang="en-US" sz="1000" b="1" dirty="0">
                <a:hlinkClick r:id="" action="ppaction://noaction"/>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 action="ppaction://noaction"/>
              </a:rPr>
              <a:t>-Mysteries and </a:t>
            </a:r>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“Factoring in the Dice”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Slideshow.</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5728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3D2593-F4E5-44EE-D4D1-C3FDB85E721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4" name="Rectangle 3">
            <a:extLst>
              <a:ext uri="{FF2B5EF4-FFF2-40B4-BE49-F238E27FC236}">
                <a16:creationId xmlns:a16="http://schemas.microsoft.com/office/drawing/2014/main" id="{21B34189-4714-1783-25D0-35714CB03BD6}"/>
              </a:ext>
            </a:extLst>
          </p:cNvPr>
          <p:cNvSpPr/>
          <p:nvPr/>
        </p:nvSpPr>
        <p:spPr>
          <a:xfrm>
            <a:off x="5029200" y="76200"/>
            <a:ext cx="3974306" cy="1066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How many </a:t>
            </a:r>
            <a:r>
              <a:rPr lang="en-US" sz="1600" b="1" u="sng" dirty="0">
                <a:solidFill>
                  <a:schemeClr val="tx1"/>
                </a:solidFill>
              </a:rPr>
              <a:t>sets</a:t>
            </a:r>
            <a:r>
              <a:rPr lang="en-US" sz="1600" b="1" dirty="0">
                <a:solidFill>
                  <a:schemeClr val="tx1"/>
                </a:solidFill>
              </a:rPr>
              <a:t> of dice-in-dice are there?</a:t>
            </a:r>
          </a:p>
          <a:p>
            <a:pPr algn="ctr"/>
            <a:r>
              <a:rPr lang="en-US" sz="1600" b="1" dirty="0">
                <a:solidFill>
                  <a:schemeClr val="tx1"/>
                </a:solidFill>
              </a:rPr>
              <a:t>Each large die has a small die in it.</a:t>
            </a:r>
          </a:p>
          <a:p>
            <a:pPr algn="ctr"/>
            <a:r>
              <a:rPr lang="en-US" sz="1600" b="1" dirty="0">
                <a:solidFill>
                  <a:schemeClr val="tx1"/>
                </a:solidFill>
              </a:rPr>
              <a:t>Together, that counts as </a:t>
            </a:r>
            <a:r>
              <a:rPr lang="en-US" sz="1600" b="1" u="sng" dirty="0">
                <a:solidFill>
                  <a:schemeClr val="tx1"/>
                </a:solidFill>
              </a:rPr>
              <a:t>1 set</a:t>
            </a:r>
            <a:r>
              <a:rPr lang="en-US" sz="1600" b="1" dirty="0">
                <a:solidFill>
                  <a:schemeClr val="tx1"/>
                </a:solidFill>
              </a:rPr>
              <a:t>.</a:t>
            </a:r>
          </a:p>
          <a:p>
            <a:pPr algn="ctr"/>
            <a:r>
              <a:rPr lang="en-US" sz="1600" b="1" dirty="0">
                <a:solidFill>
                  <a:schemeClr val="tx1"/>
                </a:solidFill>
              </a:rPr>
              <a:t>How many </a:t>
            </a:r>
            <a:r>
              <a:rPr lang="en-US" sz="1600" b="1" u="sng" dirty="0">
                <a:solidFill>
                  <a:schemeClr val="tx1"/>
                </a:solidFill>
              </a:rPr>
              <a:t>sets</a:t>
            </a:r>
            <a:r>
              <a:rPr lang="en-US" sz="1600" b="1" dirty="0">
                <a:solidFill>
                  <a:schemeClr val="tx1"/>
                </a:solidFill>
              </a:rPr>
              <a:t> are there?</a:t>
            </a:r>
          </a:p>
        </p:txBody>
      </p:sp>
    </p:spTree>
    <p:extLst>
      <p:ext uri="{BB962C8B-B14F-4D97-AF65-F5344CB8AC3E}">
        <p14:creationId xmlns:p14="http://schemas.microsoft.com/office/powerpoint/2010/main" val="382824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9123</TotalTime>
  <Words>2842</Words>
  <Application>Microsoft Office PowerPoint</Application>
  <PresentationFormat>On-screen Show (4:3)</PresentationFormat>
  <Paragraphs>701</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cp:lastModifiedBy>
  <cp:revision>166</cp:revision>
  <dcterms:created xsi:type="dcterms:W3CDTF">2020-11-09T02:38:45Z</dcterms:created>
  <dcterms:modified xsi:type="dcterms:W3CDTF">2022-11-07T23:32:21Z</dcterms:modified>
</cp:coreProperties>
</file>