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532" r:id="rId8"/>
    <p:sldId id="859" r:id="rId9"/>
    <p:sldId id="860" r:id="rId10"/>
    <p:sldId id="871" r:id="rId11"/>
    <p:sldId id="862" r:id="rId12"/>
    <p:sldId id="863" r:id="rId13"/>
    <p:sldId id="872" r:id="rId14"/>
    <p:sldId id="865" r:id="rId15"/>
    <p:sldId id="866" r:id="rId16"/>
    <p:sldId id="867" r:id="rId17"/>
    <p:sldId id="868" r:id="rId18"/>
    <p:sldId id="869" r:id="rId19"/>
    <p:sldId id="8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134BD-3E73-C36E-F08D-0E84F38156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13446"/>
            <a:ext cx="3397623" cy="509643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a:t>
            </a:r>
          </a:p>
          <a:p>
            <a:pPr algn="ctr"/>
            <a:r>
              <a:rPr lang="en-US" b="1" dirty="0">
                <a:solidFill>
                  <a:schemeClr val="tx1"/>
                </a:solidFill>
              </a:rPr>
              <a:t>that is between 20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in the red stamp on top. Eliminate every number </a:t>
            </a:r>
          </a:p>
          <a:p>
            <a:pPr algn="ctr"/>
            <a:r>
              <a:rPr lang="en-US" b="1" dirty="0">
                <a:solidFill>
                  <a:schemeClr val="tx1"/>
                </a:solidFill>
              </a:rPr>
              <a:t>that has 3 as a factor.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stamped on the paper.  Eliminate any number with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have 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252CA40-CF36-C701-FA99-9369E909DD38}"/>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864222"/>
                  </a:ext>
                </a:extLst>
              </a:tr>
            </a:tbl>
          </a:graphicData>
        </a:graphic>
      </p:graphicFrame>
    </p:spTree>
    <p:extLst>
      <p:ext uri="{BB962C8B-B14F-4D97-AF65-F5344CB8AC3E}">
        <p14:creationId xmlns:p14="http://schemas.microsoft.com/office/powerpoint/2010/main" val="1582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A330A-D0AD-CDD3-F05A-6A32D32E2E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05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CBC52584-DBC9-D982-A543-810D7054A0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920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506301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“Stamping Out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7075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E231E-33C5-9E60-E135-3AECF699C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599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134BD-3E73-C36E-F08D-0E84F38156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85800" y="13446"/>
            <a:ext cx="3397623" cy="5096435"/>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a:t>
            </a:r>
          </a:p>
          <a:p>
            <a:pPr algn="ctr"/>
            <a:r>
              <a:rPr lang="en-US" b="1" dirty="0">
                <a:solidFill>
                  <a:schemeClr val="tx1"/>
                </a:solidFill>
              </a:rPr>
              <a:t>that is between 20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in the red stamp on top. Eliminate every number </a:t>
            </a:r>
          </a:p>
          <a:p>
            <a:pPr algn="ctr"/>
            <a:r>
              <a:rPr lang="en-US" b="1" dirty="0">
                <a:solidFill>
                  <a:schemeClr val="tx1"/>
                </a:solidFill>
              </a:rPr>
              <a:t>that has 3 as a factor.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stamped on the paper.  Eliminate any number with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have 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252CA40-CF36-C701-FA99-9369E909DD38}"/>
              </a:ext>
            </a:extLst>
          </p:cNvPr>
          <p:cNvGraphicFramePr>
            <a:graphicFrameLocks noGrp="1"/>
          </p:cNvGraphicFramePr>
          <p:nvPr>
            <p:extLst>
              <p:ext uri="{D42A27DB-BD31-4B8C-83A1-F6EECF244321}">
                <p14:modId xmlns:p14="http://schemas.microsoft.com/office/powerpoint/2010/main" val="315033667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7864222"/>
                  </a:ext>
                </a:extLst>
              </a:tr>
            </a:tbl>
          </a:graphicData>
        </a:graphic>
      </p:graphicFrame>
      <p:graphicFrame>
        <p:nvGraphicFramePr>
          <p:cNvPr id="4" name="Table 3">
            <a:extLst>
              <a:ext uri="{FF2B5EF4-FFF2-40B4-BE49-F238E27FC236}">
                <a16:creationId xmlns:a16="http://schemas.microsoft.com/office/drawing/2014/main" id="{D8853C82-8297-E5A2-E026-EE79EE9DE65A}"/>
              </a:ext>
            </a:extLst>
          </p:cNvPr>
          <p:cNvGraphicFramePr>
            <a:graphicFrameLocks noGrp="1"/>
          </p:cNvGraphicFramePr>
          <p:nvPr>
            <p:extLst>
              <p:ext uri="{D42A27DB-BD31-4B8C-83A1-F6EECF244321}">
                <p14:modId xmlns:p14="http://schemas.microsoft.com/office/powerpoint/2010/main" val="942857373"/>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864222"/>
                  </a:ext>
                </a:extLst>
              </a:tr>
            </a:tbl>
          </a:graphicData>
        </a:graphic>
      </p:graphicFrame>
      <p:graphicFrame>
        <p:nvGraphicFramePr>
          <p:cNvPr id="5" name="Table 4">
            <a:extLst>
              <a:ext uri="{FF2B5EF4-FFF2-40B4-BE49-F238E27FC236}">
                <a16:creationId xmlns:a16="http://schemas.microsoft.com/office/drawing/2014/main" id="{9024C570-50CE-A685-84FA-DEC7630EA462}"/>
              </a:ext>
            </a:extLst>
          </p:cNvPr>
          <p:cNvGraphicFramePr>
            <a:graphicFrameLocks noGrp="1"/>
          </p:cNvGraphicFramePr>
          <p:nvPr>
            <p:extLst>
              <p:ext uri="{D42A27DB-BD31-4B8C-83A1-F6EECF244321}">
                <p14:modId xmlns:p14="http://schemas.microsoft.com/office/powerpoint/2010/main" val="386589145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864222"/>
                  </a:ext>
                </a:extLst>
              </a:tr>
            </a:tbl>
          </a:graphicData>
        </a:graphic>
      </p:graphicFrame>
      <p:graphicFrame>
        <p:nvGraphicFramePr>
          <p:cNvPr id="6" name="Table 5">
            <a:extLst>
              <a:ext uri="{FF2B5EF4-FFF2-40B4-BE49-F238E27FC236}">
                <a16:creationId xmlns:a16="http://schemas.microsoft.com/office/drawing/2014/main" id="{7FE9DC2F-CA4E-E598-513E-5E43968D0475}"/>
              </a:ext>
            </a:extLst>
          </p:cNvPr>
          <p:cNvGraphicFramePr>
            <a:graphicFrameLocks noGrp="1"/>
          </p:cNvGraphicFramePr>
          <p:nvPr>
            <p:extLst>
              <p:ext uri="{D42A27DB-BD31-4B8C-83A1-F6EECF244321}">
                <p14:modId xmlns:p14="http://schemas.microsoft.com/office/powerpoint/2010/main" val="202129185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864222"/>
                  </a:ext>
                </a:extLst>
              </a:tr>
            </a:tbl>
          </a:graphicData>
        </a:graphic>
      </p:graphicFrame>
      <p:graphicFrame>
        <p:nvGraphicFramePr>
          <p:cNvPr id="7" name="Table 6">
            <a:extLst>
              <a:ext uri="{FF2B5EF4-FFF2-40B4-BE49-F238E27FC236}">
                <a16:creationId xmlns:a16="http://schemas.microsoft.com/office/drawing/2014/main" id="{9F2A5150-5117-BE46-6888-86F21791EC7E}"/>
              </a:ext>
            </a:extLst>
          </p:cNvPr>
          <p:cNvGraphicFramePr>
            <a:graphicFrameLocks noGrp="1"/>
          </p:cNvGraphicFramePr>
          <p:nvPr>
            <p:extLst>
              <p:ext uri="{D42A27DB-BD31-4B8C-83A1-F6EECF244321}">
                <p14:modId xmlns:p14="http://schemas.microsoft.com/office/powerpoint/2010/main" val="298714572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661511027"/>
                    </a:ext>
                  </a:extLst>
                </a:gridCol>
                <a:gridCol w="441960">
                  <a:extLst>
                    <a:ext uri="{9D8B030D-6E8A-4147-A177-3AD203B41FA5}">
                      <a16:colId xmlns:a16="http://schemas.microsoft.com/office/drawing/2014/main" val="1237540176"/>
                    </a:ext>
                  </a:extLst>
                </a:gridCol>
                <a:gridCol w="441960">
                  <a:extLst>
                    <a:ext uri="{9D8B030D-6E8A-4147-A177-3AD203B41FA5}">
                      <a16:colId xmlns:a16="http://schemas.microsoft.com/office/drawing/2014/main" val="4005628733"/>
                    </a:ext>
                  </a:extLst>
                </a:gridCol>
                <a:gridCol w="441960">
                  <a:extLst>
                    <a:ext uri="{9D8B030D-6E8A-4147-A177-3AD203B41FA5}">
                      <a16:colId xmlns:a16="http://schemas.microsoft.com/office/drawing/2014/main" val="519042039"/>
                    </a:ext>
                  </a:extLst>
                </a:gridCol>
                <a:gridCol w="441960">
                  <a:extLst>
                    <a:ext uri="{9D8B030D-6E8A-4147-A177-3AD203B41FA5}">
                      <a16:colId xmlns:a16="http://schemas.microsoft.com/office/drawing/2014/main" val="260147442"/>
                    </a:ext>
                  </a:extLst>
                </a:gridCol>
                <a:gridCol w="441960">
                  <a:extLst>
                    <a:ext uri="{9D8B030D-6E8A-4147-A177-3AD203B41FA5}">
                      <a16:colId xmlns:a16="http://schemas.microsoft.com/office/drawing/2014/main" val="2906122885"/>
                    </a:ext>
                  </a:extLst>
                </a:gridCol>
                <a:gridCol w="441960">
                  <a:extLst>
                    <a:ext uri="{9D8B030D-6E8A-4147-A177-3AD203B41FA5}">
                      <a16:colId xmlns:a16="http://schemas.microsoft.com/office/drawing/2014/main" val="2554443809"/>
                    </a:ext>
                  </a:extLst>
                </a:gridCol>
                <a:gridCol w="441960">
                  <a:extLst>
                    <a:ext uri="{9D8B030D-6E8A-4147-A177-3AD203B41FA5}">
                      <a16:colId xmlns:a16="http://schemas.microsoft.com/office/drawing/2014/main" val="3299721684"/>
                    </a:ext>
                  </a:extLst>
                </a:gridCol>
                <a:gridCol w="441960">
                  <a:extLst>
                    <a:ext uri="{9D8B030D-6E8A-4147-A177-3AD203B41FA5}">
                      <a16:colId xmlns:a16="http://schemas.microsoft.com/office/drawing/2014/main" val="2356885770"/>
                    </a:ext>
                  </a:extLst>
                </a:gridCol>
                <a:gridCol w="441960">
                  <a:extLst>
                    <a:ext uri="{9D8B030D-6E8A-4147-A177-3AD203B41FA5}">
                      <a16:colId xmlns:a16="http://schemas.microsoft.com/office/drawing/2014/main" val="2141854235"/>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538788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013119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1016563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10006636"/>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338778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27864222"/>
                  </a:ext>
                </a:extLst>
              </a:tr>
            </a:tbl>
          </a:graphicData>
        </a:graphic>
      </p:graphicFrame>
    </p:spTree>
    <p:extLst>
      <p:ext uri="{BB962C8B-B14F-4D97-AF65-F5344CB8AC3E}">
        <p14:creationId xmlns:p14="http://schemas.microsoft.com/office/powerpoint/2010/main" val="390989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A330A-D0AD-CDD3-F05A-6A32D32E2E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243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CBC52584-DBC9-D982-A543-810D7054A0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0720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252895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“Stamping Out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E231E-33C5-9E60-E135-3AECF699C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134BD-3E73-C36E-F08D-0E84F381563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multiple of 7 </a:t>
            </a:r>
          </a:p>
          <a:p>
            <a:pPr algn="ctr"/>
            <a:r>
              <a:rPr lang="en-US" b="1" dirty="0">
                <a:solidFill>
                  <a:schemeClr val="tx1"/>
                </a:solidFill>
              </a:rPr>
              <a:t>that is between 20 and 80.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in the red stamp on top. Eliminate every number </a:t>
            </a:r>
          </a:p>
          <a:p>
            <a:pPr algn="ctr"/>
            <a:r>
              <a:rPr lang="en-US" b="1" dirty="0">
                <a:solidFill>
                  <a:schemeClr val="tx1"/>
                </a:solidFill>
              </a:rPr>
              <a:t>that has 3 as a factor.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is a clue stamped on the paper.  Eliminate any number with the digit 5.</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have 5 as a factor.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BA330A-D0AD-CDD3-F05A-6A32D32E2EF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stamps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pic>
        <p:nvPicPr>
          <p:cNvPr id="5" name="Picture 4">
            <a:extLst>
              <a:ext uri="{FF2B5EF4-FFF2-40B4-BE49-F238E27FC236}">
                <a16:creationId xmlns:a16="http://schemas.microsoft.com/office/drawing/2014/main" id="{CBC52584-DBC9-D982-A543-810D7054A0A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Beginning.</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“Stamping Out the Clues”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click on Slide Show, then click on From Current Slide.</a:t>
            </a:r>
          </a:p>
          <a:p>
            <a:pPr algn="ctr"/>
            <a:endParaRPr lang="en-US" sz="1600" b="1" dirty="0">
              <a:solidFill>
                <a:schemeClr val="tx1"/>
              </a:solidFill>
            </a:endParaRPr>
          </a:p>
          <a:p>
            <a:pPr algn="ctr"/>
            <a:r>
              <a:rPr lang="en-US" sz="1600" b="1" dirty="0">
                <a:solidFill>
                  <a:schemeClr val="tx1"/>
                </a:solidFill>
              </a:rPr>
              <a:t>If you are using Google Slides, 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74750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2E231E-33C5-9E60-E135-3AECF699C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stamps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551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8485</TotalTime>
  <Words>2563</Words>
  <Application>Microsoft Office PowerPoint</Application>
  <PresentationFormat>On-screen Show (4:3)</PresentationFormat>
  <Paragraphs>648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150</cp:revision>
  <dcterms:created xsi:type="dcterms:W3CDTF">2020-11-09T02:38:45Z</dcterms:created>
  <dcterms:modified xsi:type="dcterms:W3CDTF">2022-10-19T12:09:48Z</dcterms:modified>
</cp:coreProperties>
</file>