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859" r:id="rId9"/>
    <p:sldId id="860" r:id="rId10"/>
    <p:sldId id="871" r:id="rId11"/>
    <p:sldId id="862" r:id="rId12"/>
    <p:sldId id="863" r:id="rId13"/>
    <p:sldId id="872" r:id="rId14"/>
    <p:sldId id="865" r:id="rId15"/>
    <p:sldId id="866" r:id="rId16"/>
    <p:sldId id="867" r:id="rId17"/>
    <p:sldId id="868" r:id="rId18"/>
    <p:sldId id="869" r:id="rId19"/>
    <p:sldId id="8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914"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457B8-F108-A7C8-2E69-F3A7D8DC9E54}"/>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576281" y="5967"/>
            <a:ext cx="3614719" cy="542207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 or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18.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6379EB9-029D-4BA4-2F2B-21159E119CA7}"/>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920232"/>
                  </a:ext>
                </a:extLst>
              </a:tr>
            </a:tbl>
          </a:graphicData>
        </a:graphic>
      </p:graphicFrame>
    </p:spTree>
    <p:extLst>
      <p:ext uri="{BB962C8B-B14F-4D97-AF65-F5344CB8AC3E}">
        <p14:creationId xmlns:p14="http://schemas.microsoft.com/office/powerpoint/2010/main" val="15594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C17D3-73D7-C69B-57F9-8DD6A4E36DD4}"/>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10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6F5BECC3-57DF-CBC0-DF3D-DE47101EE3B1}"/>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04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25509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771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DE3D2-6A5C-63FB-0087-5EDBA5DE075B}"/>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4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CBBE00-5FB5-A04C-1231-70F5AD93B5F4}"/>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576281" y="5967"/>
            <a:ext cx="3614719" cy="542207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 or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18.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6379EB9-029D-4BA4-2F2B-21159E119CA7}"/>
              </a:ext>
            </a:extLst>
          </p:cNvPr>
          <p:cNvGraphicFramePr>
            <a:graphicFrameLocks noGrp="1"/>
          </p:cNvGraphicFramePr>
          <p:nvPr>
            <p:extLst>
              <p:ext uri="{D42A27DB-BD31-4B8C-83A1-F6EECF244321}">
                <p14:modId xmlns:p14="http://schemas.microsoft.com/office/powerpoint/2010/main" val="83253869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920232"/>
                  </a:ext>
                </a:extLst>
              </a:tr>
            </a:tbl>
          </a:graphicData>
        </a:graphic>
      </p:graphicFrame>
      <p:graphicFrame>
        <p:nvGraphicFramePr>
          <p:cNvPr id="4" name="Table 3">
            <a:extLst>
              <a:ext uri="{FF2B5EF4-FFF2-40B4-BE49-F238E27FC236}">
                <a16:creationId xmlns:a16="http://schemas.microsoft.com/office/drawing/2014/main" id="{3A469839-DC27-7833-51E4-E882A0FA36AD}"/>
              </a:ext>
            </a:extLst>
          </p:cNvPr>
          <p:cNvGraphicFramePr>
            <a:graphicFrameLocks noGrp="1"/>
          </p:cNvGraphicFramePr>
          <p:nvPr>
            <p:extLst>
              <p:ext uri="{D42A27DB-BD31-4B8C-83A1-F6EECF244321}">
                <p14:modId xmlns:p14="http://schemas.microsoft.com/office/powerpoint/2010/main" val="398788026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6920232"/>
                  </a:ext>
                </a:extLst>
              </a:tr>
            </a:tbl>
          </a:graphicData>
        </a:graphic>
      </p:graphicFrame>
      <p:graphicFrame>
        <p:nvGraphicFramePr>
          <p:cNvPr id="5" name="Table 4">
            <a:extLst>
              <a:ext uri="{FF2B5EF4-FFF2-40B4-BE49-F238E27FC236}">
                <a16:creationId xmlns:a16="http://schemas.microsoft.com/office/drawing/2014/main" id="{CA0822A2-94C8-888F-B4AC-745D86035A5B}"/>
              </a:ext>
            </a:extLst>
          </p:cNvPr>
          <p:cNvGraphicFramePr>
            <a:graphicFrameLocks noGrp="1"/>
          </p:cNvGraphicFramePr>
          <p:nvPr>
            <p:extLst>
              <p:ext uri="{D42A27DB-BD31-4B8C-83A1-F6EECF244321}">
                <p14:modId xmlns:p14="http://schemas.microsoft.com/office/powerpoint/2010/main" val="172403982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6920232"/>
                  </a:ext>
                </a:extLst>
              </a:tr>
            </a:tbl>
          </a:graphicData>
        </a:graphic>
      </p:graphicFrame>
      <p:graphicFrame>
        <p:nvGraphicFramePr>
          <p:cNvPr id="6" name="Table 5">
            <a:extLst>
              <a:ext uri="{FF2B5EF4-FFF2-40B4-BE49-F238E27FC236}">
                <a16:creationId xmlns:a16="http://schemas.microsoft.com/office/drawing/2014/main" id="{6C6FE98C-E548-BFA7-0875-F4199248E9ED}"/>
              </a:ext>
            </a:extLst>
          </p:cNvPr>
          <p:cNvGraphicFramePr>
            <a:graphicFrameLocks noGrp="1"/>
          </p:cNvGraphicFramePr>
          <p:nvPr>
            <p:extLst>
              <p:ext uri="{D42A27DB-BD31-4B8C-83A1-F6EECF244321}">
                <p14:modId xmlns:p14="http://schemas.microsoft.com/office/powerpoint/2010/main" val="151195138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6920232"/>
                  </a:ext>
                </a:extLst>
              </a:tr>
            </a:tbl>
          </a:graphicData>
        </a:graphic>
      </p:graphicFrame>
      <p:graphicFrame>
        <p:nvGraphicFramePr>
          <p:cNvPr id="7" name="Table 6">
            <a:extLst>
              <a:ext uri="{FF2B5EF4-FFF2-40B4-BE49-F238E27FC236}">
                <a16:creationId xmlns:a16="http://schemas.microsoft.com/office/drawing/2014/main" id="{3C808958-FBEF-AAD0-927A-4C6A31EB8755}"/>
              </a:ext>
            </a:extLst>
          </p:cNvPr>
          <p:cNvGraphicFramePr>
            <a:graphicFrameLocks noGrp="1"/>
          </p:cNvGraphicFramePr>
          <p:nvPr>
            <p:extLst>
              <p:ext uri="{D42A27DB-BD31-4B8C-83A1-F6EECF244321}">
                <p14:modId xmlns:p14="http://schemas.microsoft.com/office/powerpoint/2010/main" val="348540711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6920232"/>
                  </a:ext>
                </a:extLst>
              </a:tr>
            </a:tbl>
          </a:graphicData>
        </a:graphic>
      </p:graphicFrame>
      <p:graphicFrame>
        <p:nvGraphicFramePr>
          <p:cNvPr id="8" name="Table 7">
            <a:extLst>
              <a:ext uri="{FF2B5EF4-FFF2-40B4-BE49-F238E27FC236}">
                <a16:creationId xmlns:a16="http://schemas.microsoft.com/office/drawing/2014/main" id="{E10A5C4A-E57E-C053-1E1E-DF3575345806}"/>
              </a:ext>
            </a:extLst>
          </p:cNvPr>
          <p:cNvGraphicFramePr>
            <a:graphicFrameLocks noGrp="1"/>
          </p:cNvGraphicFramePr>
          <p:nvPr>
            <p:extLst>
              <p:ext uri="{D42A27DB-BD31-4B8C-83A1-F6EECF244321}">
                <p14:modId xmlns:p14="http://schemas.microsoft.com/office/powerpoint/2010/main" val="3119481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30778958"/>
                    </a:ext>
                  </a:extLst>
                </a:gridCol>
                <a:gridCol w="441960">
                  <a:extLst>
                    <a:ext uri="{9D8B030D-6E8A-4147-A177-3AD203B41FA5}">
                      <a16:colId xmlns:a16="http://schemas.microsoft.com/office/drawing/2014/main" val="1446625987"/>
                    </a:ext>
                  </a:extLst>
                </a:gridCol>
                <a:gridCol w="441960">
                  <a:extLst>
                    <a:ext uri="{9D8B030D-6E8A-4147-A177-3AD203B41FA5}">
                      <a16:colId xmlns:a16="http://schemas.microsoft.com/office/drawing/2014/main" val="703518259"/>
                    </a:ext>
                  </a:extLst>
                </a:gridCol>
                <a:gridCol w="441960">
                  <a:extLst>
                    <a:ext uri="{9D8B030D-6E8A-4147-A177-3AD203B41FA5}">
                      <a16:colId xmlns:a16="http://schemas.microsoft.com/office/drawing/2014/main" val="3603193508"/>
                    </a:ext>
                  </a:extLst>
                </a:gridCol>
                <a:gridCol w="441960">
                  <a:extLst>
                    <a:ext uri="{9D8B030D-6E8A-4147-A177-3AD203B41FA5}">
                      <a16:colId xmlns:a16="http://schemas.microsoft.com/office/drawing/2014/main" val="3716112487"/>
                    </a:ext>
                  </a:extLst>
                </a:gridCol>
                <a:gridCol w="441960">
                  <a:extLst>
                    <a:ext uri="{9D8B030D-6E8A-4147-A177-3AD203B41FA5}">
                      <a16:colId xmlns:a16="http://schemas.microsoft.com/office/drawing/2014/main" val="357252907"/>
                    </a:ext>
                  </a:extLst>
                </a:gridCol>
                <a:gridCol w="441960">
                  <a:extLst>
                    <a:ext uri="{9D8B030D-6E8A-4147-A177-3AD203B41FA5}">
                      <a16:colId xmlns:a16="http://schemas.microsoft.com/office/drawing/2014/main" val="4021824006"/>
                    </a:ext>
                  </a:extLst>
                </a:gridCol>
                <a:gridCol w="441960">
                  <a:extLst>
                    <a:ext uri="{9D8B030D-6E8A-4147-A177-3AD203B41FA5}">
                      <a16:colId xmlns:a16="http://schemas.microsoft.com/office/drawing/2014/main" val="2263549210"/>
                    </a:ext>
                  </a:extLst>
                </a:gridCol>
                <a:gridCol w="441960">
                  <a:extLst>
                    <a:ext uri="{9D8B030D-6E8A-4147-A177-3AD203B41FA5}">
                      <a16:colId xmlns:a16="http://schemas.microsoft.com/office/drawing/2014/main" val="2331904329"/>
                    </a:ext>
                  </a:extLst>
                </a:gridCol>
                <a:gridCol w="441960">
                  <a:extLst>
                    <a:ext uri="{9D8B030D-6E8A-4147-A177-3AD203B41FA5}">
                      <a16:colId xmlns:a16="http://schemas.microsoft.com/office/drawing/2014/main" val="68252824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9208846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5983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494941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0751030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7827595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6920232"/>
                  </a:ext>
                </a:extLst>
              </a:tr>
            </a:tbl>
          </a:graphicData>
        </a:graphic>
      </p:graphicFrame>
    </p:spTree>
    <p:extLst>
      <p:ext uri="{BB962C8B-B14F-4D97-AF65-F5344CB8AC3E}">
        <p14:creationId xmlns:p14="http://schemas.microsoft.com/office/powerpoint/2010/main" val="34757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88DCEF-EB83-A983-CC5C-DE2F817E094D}"/>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87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9FE04C6A-062E-EFAA-319C-02330D30C71C}"/>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0354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50820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991139-9021-FDFE-6294-CF93FA5DE85E}"/>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56E941-4958-51A0-9D70-EF89FA6A78DE}"/>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 or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18.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BAFB1A-EF0F-5DF1-F291-3CF42E6BBBE6}"/>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7" name="Picture 6">
            <a:extLst>
              <a:ext uri="{FF2B5EF4-FFF2-40B4-BE49-F238E27FC236}">
                <a16:creationId xmlns:a16="http://schemas.microsoft.com/office/drawing/2014/main" id="{9C7E636F-FE20-0D0D-50DF-ADD65BAEE5D3}"/>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2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E357D1-3FDC-E17D-BDA4-DE6CBDC6642F}"/>
              </a:ext>
            </a:extLst>
          </p:cNvPr>
          <p:cNvPicPr>
            <a:picLocks noChangeAspect="1"/>
          </p:cNvPicPr>
          <p:nvPr/>
        </p:nvPicPr>
        <p:blipFill rotWithShape="1">
          <a:blip r:embed="rId2">
            <a:extLst>
              <a:ext uri="{28A0092B-C50C-407E-A947-70E740481C1C}">
                <a14:useLocalDpi xmlns:a14="http://schemas.microsoft.com/office/drawing/2010/main" val="0"/>
              </a:ext>
            </a:extLst>
          </a:blip>
          <a:srcRect t="926" r="58333" b="15741"/>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there in all?</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97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8483</TotalTime>
  <Words>2614</Words>
  <Application>Microsoft Office PowerPoint</Application>
  <PresentationFormat>On-screen Show (4:3)</PresentationFormat>
  <Paragraphs>723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159</cp:revision>
  <dcterms:created xsi:type="dcterms:W3CDTF">2020-11-09T02:38:45Z</dcterms:created>
  <dcterms:modified xsi:type="dcterms:W3CDTF">2022-10-10T02:02:58Z</dcterms:modified>
</cp:coreProperties>
</file>