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1680" r:id="rId5"/>
    <p:sldId id="260" r:id="rId6"/>
    <p:sldId id="261" r:id="rId7"/>
    <p:sldId id="1640" r:id="rId8"/>
    <p:sldId id="1666" r:id="rId9"/>
    <p:sldId id="1667" r:id="rId10"/>
    <p:sldId id="1679" r:id="rId11"/>
    <p:sldId id="1669" r:id="rId12"/>
    <p:sldId id="1670" r:id="rId13"/>
    <p:sldId id="1671" r:id="rId14"/>
    <p:sldId id="1672" r:id="rId15"/>
    <p:sldId id="1673" r:id="rId16"/>
    <p:sldId id="1674" r:id="rId17"/>
    <p:sldId id="1675" r:id="rId18"/>
    <p:sldId id="1676" r:id="rId19"/>
    <p:sldId id="16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45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8CA607-DBFA-F0E8-186B-0542F215229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914400" y="0"/>
            <a:ext cx="2844800" cy="4267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#1</a:t>
            </a:r>
          </a:p>
          <a:p>
            <a:pPr algn="ctr"/>
            <a:r>
              <a:rPr lang="en-US" sz="1600" b="1" dirty="0">
                <a:solidFill>
                  <a:schemeClr val="tx1"/>
                </a:solidFill>
              </a:rPr>
              <a:t>The answer is a 2-digit number </a:t>
            </a:r>
          </a:p>
          <a:p>
            <a:pPr algn="ctr"/>
            <a:r>
              <a:rPr lang="en-US" sz="1600" b="1" dirty="0">
                <a:solidFill>
                  <a:schemeClr val="tx1"/>
                </a:solidFill>
              </a:rPr>
              <a:t>that is a multiple of 3.</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#2</a:t>
            </a:r>
          </a:p>
          <a:p>
            <a:pPr algn="ctr"/>
            <a:r>
              <a:rPr lang="en-US" sz="1600" b="1" dirty="0">
                <a:solidFill>
                  <a:schemeClr val="tx1"/>
                </a:solidFill>
              </a:rPr>
              <a:t>Find three numbers on the die. </a:t>
            </a:r>
          </a:p>
          <a:p>
            <a:pPr algn="ctr"/>
            <a:r>
              <a:rPr lang="en-US" sz="1600" b="1" dirty="0">
                <a:solidFill>
                  <a:schemeClr val="tx1"/>
                </a:solidFill>
              </a:rPr>
              <a:t>None of those digits is in the answers.</a:t>
            </a:r>
            <a:endParaRPr lang="en-US" sz="600" b="1" dirty="0">
              <a:solidFill>
                <a:schemeClr val="tx1"/>
              </a:solidFill>
            </a:endParaRPr>
          </a:p>
          <a:p>
            <a:pPr algn="ctr"/>
            <a:endParaRPr lang="en-US" sz="600" b="1" dirty="0">
              <a:solidFill>
                <a:schemeClr val="tx1"/>
              </a:solidFill>
            </a:endParaRPr>
          </a:p>
          <a:p>
            <a:pPr algn="ctr"/>
            <a:r>
              <a:rPr lang="en-US" sz="1400" b="1" dirty="0">
                <a:solidFill>
                  <a:schemeClr val="tx1"/>
                </a:solidFill>
              </a:rPr>
              <a:t>Bonus Clue: Eliminate the odd square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#3</a:t>
            </a:r>
          </a:p>
          <a:p>
            <a:pPr algn="ctr"/>
            <a:r>
              <a:rPr lang="en-US" sz="1600" b="1" dirty="0">
                <a:solidFill>
                  <a:schemeClr val="tx1"/>
                </a:solidFill>
              </a:rPr>
              <a:t>There are some remaining pairs of numbers that have a difference of 9.  </a:t>
            </a:r>
          </a:p>
          <a:p>
            <a:pPr algn="ctr"/>
            <a:r>
              <a:rPr lang="en-US" sz="1600" b="1" dirty="0">
                <a:solidFill>
                  <a:schemeClr val="tx1"/>
                </a:solidFill>
              </a:rPr>
              <a:t>Eliminate all those pairs.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#4</a:t>
            </a:r>
          </a:p>
          <a:p>
            <a:pPr algn="ctr"/>
            <a:r>
              <a:rPr lang="en-US" sz="1600" b="1" dirty="0">
                <a:solidFill>
                  <a:schemeClr val="tx1"/>
                </a:solidFill>
              </a:rPr>
              <a:t>Eliminate the pair of numbers with a difference of 3, and also eliminate the greatest remaining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#5</a:t>
            </a:r>
          </a:p>
          <a:p>
            <a:pPr algn="ctr"/>
            <a:r>
              <a:rPr lang="en-US" sz="1600" b="1" dirty="0">
                <a:solidFill>
                  <a:schemeClr val="tx1"/>
                </a:solidFill>
              </a:rPr>
              <a:t>There are two remaining numbers that have a sum of that is a multiple of 10.  Eliminate those two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E4B37E4-5DF2-435E-943C-8BA6882C5FC9}"/>
              </a:ext>
            </a:extLst>
          </p:cNvPr>
          <p:cNvGraphicFramePr>
            <a:graphicFrameLocks noGrp="1"/>
          </p:cNvGraphicFramePr>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89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1582E5-1A3E-992B-5D57-AB2999DA568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30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DF5C1E-6916-4634-5654-9408DDB8C5D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75 </a:t>
            </a:r>
            <a:r>
              <a:rPr lang="en-US" sz="5400" b="1" dirty="0" err="1">
                <a:solidFill>
                  <a:schemeClr val="tx1"/>
                </a:solidFill>
              </a:rPr>
              <a:t>dinosuars</a:t>
            </a:r>
            <a:endParaRPr lang="en-US" sz="54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042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184850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Pairs are Fading Out”</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505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6A936-CDDD-164A-20A1-995C8492AAE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7902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8CA607-DBFA-F0E8-186B-0542F215229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914400" y="0"/>
            <a:ext cx="2844800" cy="42672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#1</a:t>
            </a:r>
          </a:p>
          <a:p>
            <a:pPr algn="ctr"/>
            <a:r>
              <a:rPr lang="en-US" sz="1600" b="1" dirty="0">
                <a:solidFill>
                  <a:schemeClr val="tx1"/>
                </a:solidFill>
              </a:rPr>
              <a:t>The answer is a 2-digit number </a:t>
            </a:r>
          </a:p>
          <a:p>
            <a:pPr algn="ctr"/>
            <a:r>
              <a:rPr lang="en-US" sz="1600" b="1" dirty="0">
                <a:solidFill>
                  <a:schemeClr val="tx1"/>
                </a:solidFill>
              </a:rPr>
              <a:t>that is a multiple of 3.</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#2</a:t>
            </a:r>
          </a:p>
          <a:p>
            <a:pPr algn="ctr"/>
            <a:r>
              <a:rPr lang="en-US" sz="1600" b="1" dirty="0">
                <a:solidFill>
                  <a:schemeClr val="tx1"/>
                </a:solidFill>
              </a:rPr>
              <a:t>Find three numbers on the die. </a:t>
            </a:r>
          </a:p>
          <a:p>
            <a:pPr algn="ctr"/>
            <a:r>
              <a:rPr lang="en-US" sz="1600" b="1" dirty="0">
                <a:solidFill>
                  <a:schemeClr val="tx1"/>
                </a:solidFill>
              </a:rPr>
              <a:t>None of those digits is in the answers.</a:t>
            </a:r>
            <a:endParaRPr lang="en-US" sz="600" b="1" dirty="0">
              <a:solidFill>
                <a:schemeClr val="tx1"/>
              </a:solidFill>
            </a:endParaRPr>
          </a:p>
          <a:p>
            <a:pPr algn="ctr"/>
            <a:endParaRPr lang="en-US" sz="600" b="1" dirty="0">
              <a:solidFill>
                <a:schemeClr val="tx1"/>
              </a:solidFill>
            </a:endParaRPr>
          </a:p>
          <a:p>
            <a:pPr algn="ctr"/>
            <a:r>
              <a:rPr lang="en-US" sz="1400" b="1" dirty="0">
                <a:solidFill>
                  <a:schemeClr val="tx1"/>
                </a:solidFill>
              </a:rPr>
              <a:t>Bonus Clue: Eliminate the odd square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#3</a:t>
            </a:r>
          </a:p>
          <a:p>
            <a:pPr algn="ctr"/>
            <a:r>
              <a:rPr lang="en-US" sz="1600" b="1" dirty="0">
                <a:solidFill>
                  <a:schemeClr val="tx1"/>
                </a:solidFill>
              </a:rPr>
              <a:t>There are some remaining pairs of numbers that have a difference of 9.  </a:t>
            </a:r>
          </a:p>
          <a:p>
            <a:pPr algn="ctr"/>
            <a:r>
              <a:rPr lang="en-US" sz="1600" b="1" dirty="0">
                <a:solidFill>
                  <a:schemeClr val="tx1"/>
                </a:solidFill>
              </a:rPr>
              <a:t>Eliminate all those pairs.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#4</a:t>
            </a:r>
          </a:p>
          <a:p>
            <a:pPr algn="ctr"/>
            <a:r>
              <a:rPr lang="en-US" sz="1600" b="1" dirty="0">
                <a:solidFill>
                  <a:schemeClr val="tx1"/>
                </a:solidFill>
              </a:rPr>
              <a:t>Eliminate the pair of numbers with a difference of 3, and also eliminate the greatest remaining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#5</a:t>
            </a:r>
          </a:p>
          <a:p>
            <a:pPr algn="ctr"/>
            <a:r>
              <a:rPr lang="en-US" sz="1600" b="1" dirty="0">
                <a:solidFill>
                  <a:schemeClr val="tx1"/>
                </a:solidFill>
              </a:rPr>
              <a:t>There are two remaining numbers that have a sum of that is a multiple of 10.  Eliminate those two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E4B37E4-5DF2-435E-943C-8BA6882C5FC9}"/>
              </a:ext>
            </a:extLst>
          </p:cNvPr>
          <p:cNvGraphicFramePr>
            <a:graphicFrameLocks noGrp="1"/>
          </p:cNvGraphicFramePr>
          <p:nvPr>
            <p:extLst>
              <p:ext uri="{D42A27DB-BD31-4B8C-83A1-F6EECF244321}">
                <p14:modId xmlns:p14="http://schemas.microsoft.com/office/powerpoint/2010/main" val="1601225628"/>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DCA04449-B4C9-CB4F-759B-676836673999}"/>
              </a:ext>
            </a:extLst>
          </p:cNvPr>
          <p:cNvGraphicFramePr>
            <a:graphicFrameLocks noGrp="1"/>
          </p:cNvGraphicFramePr>
          <p:nvPr>
            <p:extLst>
              <p:ext uri="{D42A27DB-BD31-4B8C-83A1-F6EECF244321}">
                <p14:modId xmlns:p14="http://schemas.microsoft.com/office/powerpoint/2010/main" val="3278690756"/>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9" name="Table 8">
            <a:extLst>
              <a:ext uri="{FF2B5EF4-FFF2-40B4-BE49-F238E27FC236}">
                <a16:creationId xmlns:a16="http://schemas.microsoft.com/office/drawing/2014/main" id="{B69BC2B0-7192-B81D-7CA9-743FA2193E31}"/>
              </a:ext>
            </a:extLst>
          </p:cNvPr>
          <p:cNvGraphicFramePr>
            <a:graphicFrameLocks noGrp="1"/>
          </p:cNvGraphicFramePr>
          <p:nvPr>
            <p:extLst>
              <p:ext uri="{D42A27DB-BD31-4B8C-83A1-F6EECF244321}">
                <p14:modId xmlns:p14="http://schemas.microsoft.com/office/powerpoint/2010/main" val="3416376871"/>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10" name="Table 9">
            <a:extLst>
              <a:ext uri="{FF2B5EF4-FFF2-40B4-BE49-F238E27FC236}">
                <a16:creationId xmlns:a16="http://schemas.microsoft.com/office/drawing/2014/main" id="{400262FA-564C-636E-22E2-56653A3B61D1}"/>
              </a:ext>
            </a:extLst>
          </p:cNvPr>
          <p:cNvGraphicFramePr>
            <a:graphicFrameLocks noGrp="1"/>
          </p:cNvGraphicFramePr>
          <p:nvPr>
            <p:extLst>
              <p:ext uri="{D42A27DB-BD31-4B8C-83A1-F6EECF244321}">
                <p14:modId xmlns:p14="http://schemas.microsoft.com/office/powerpoint/2010/main" val="3552100747"/>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11" name="Table 10">
            <a:extLst>
              <a:ext uri="{FF2B5EF4-FFF2-40B4-BE49-F238E27FC236}">
                <a16:creationId xmlns:a16="http://schemas.microsoft.com/office/drawing/2014/main" id="{4D6F522B-C2AE-882A-5413-B4AB5F61A35E}"/>
              </a:ext>
            </a:extLst>
          </p:cNvPr>
          <p:cNvGraphicFramePr>
            <a:graphicFrameLocks noGrp="1"/>
          </p:cNvGraphicFramePr>
          <p:nvPr>
            <p:extLst>
              <p:ext uri="{D42A27DB-BD31-4B8C-83A1-F6EECF244321}">
                <p14:modId xmlns:p14="http://schemas.microsoft.com/office/powerpoint/2010/main" val="2587830034"/>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12" name="Table 11">
            <a:extLst>
              <a:ext uri="{FF2B5EF4-FFF2-40B4-BE49-F238E27FC236}">
                <a16:creationId xmlns:a16="http://schemas.microsoft.com/office/drawing/2014/main" id="{C650156A-DE6C-50F1-BB9F-903CEE219F5F}"/>
              </a:ext>
            </a:extLst>
          </p:cNvPr>
          <p:cNvGraphicFramePr>
            <a:graphicFrameLocks noGrp="1"/>
          </p:cNvGraphicFramePr>
          <p:nvPr>
            <p:extLst>
              <p:ext uri="{D42A27DB-BD31-4B8C-83A1-F6EECF244321}">
                <p14:modId xmlns:p14="http://schemas.microsoft.com/office/powerpoint/2010/main" val="1893703703"/>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9574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1582E5-1A3E-992B-5D57-AB2999DA568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5349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DF5C1E-6916-4634-5654-9408DDB8C5D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75 </a:t>
            </a:r>
            <a:r>
              <a:rPr lang="en-US" sz="5400" b="1" dirty="0" err="1">
                <a:solidFill>
                  <a:schemeClr val="tx1"/>
                </a:solidFill>
              </a:rPr>
              <a:t>dinosuars</a:t>
            </a:r>
            <a:endParaRPr lang="en-US" sz="54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8899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111458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Pairs are Fading Out”</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6A936-CDDD-164A-20A1-995C8492AAE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35751A-DB66-8FB0-1887-FBB9877C75E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#1</a:t>
            </a:r>
          </a:p>
          <a:p>
            <a:pPr algn="ctr"/>
            <a:r>
              <a:rPr lang="en-US" sz="1600" b="1" dirty="0">
                <a:solidFill>
                  <a:schemeClr val="tx1"/>
                </a:solidFill>
              </a:rPr>
              <a:t>The answer is a 2-digit number </a:t>
            </a:r>
          </a:p>
          <a:p>
            <a:pPr algn="ctr"/>
            <a:r>
              <a:rPr lang="en-US" sz="1600" b="1" dirty="0">
                <a:solidFill>
                  <a:schemeClr val="tx1"/>
                </a:solidFill>
              </a:rPr>
              <a:t>that is a multiple of 3.</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#2</a:t>
            </a:r>
          </a:p>
          <a:p>
            <a:pPr algn="ctr"/>
            <a:r>
              <a:rPr lang="en-US" sz="1600" b="1" dirty="0">
                <a:solidFill>
                  <a:schemeClr val="tx1"/>
                </a:solidFill>
              </a:rPr>
              <a:t>Find three numbers on the die. </a:t>
            </a:r>
          </a:p>
          <a:p>
            <a:pPr algn="ctr"/>
            <a:r>
              <a:rPr lang="en-US" sz="1600" b="1" dirty="0">
                <a:solidFill>
                  <a:schemeClr val="tx1"/>
                </a:solidFill>
              </a:rPr>
              <a:t>None of those digits is in the answers.</a:t>
            </a:r>
            <a:endParaRPr lang="en-US" sz="600" b="1" dirty="0">
              <a:solidFill>
                <a:schemeClr val="tx1"/>
              </a:solidFill>
            </a:endParaRPr>
          </a:p>
          <a:p>
            <a:pPr algn="ctr"/>
            <a:endParaRPr lang="en-US" sz="600" b="1" dirty="0">
              <a:solidFill>
                <a:schemeClr val="tx1"/>
              </a:solidFill>
            </a:endParaRPr>
          </a:p>
          <a:p>
            <a:pPr algn="ctr"/>
            <a:r>
              <a:rPr lang="en-US" sz="1400" b="1" dirty="0">
                <a:solidFill>
                  <a:schemeClr val="tx1"/>
                </a:solidFill>
              </a:rPr>
              <a:t>Bonus Clue: Eliminate the odd square number.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#3</a:t>
            </a:r>
          </a:p>
          <a:p>
            <a:pPr algn="ctr"/>
            <a:r>
              <a:rPr lang="en-US" sz="1600" b="1" dirty="0">
                <a:solidFill>
                  <a:schemeClr val="tx1"/>
                </a:solidFill>
              </a:rPr>
              <a:t>There are some remaining pairs of numbers that have a difference of 9.  </a:t>
            </a:r>
          </a:p>
          <a:p>
            <a:pPr algn="ctr"/>
            <a:r>
              <a:rPr lang="en-US" sz="1600" b="1" dirty="0">
                <a:solidFill>
                  <a:schemeClr val="tx1"/>
                </a:solidFill>
              </a:rPr>
              <a:t>Eliminate all those pairs.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#4</a:t>
            </a:r>
          </a:p>
          <a:p>
            <a:pPr algn="ctr"/>
            <a:r>
              <a:rPr lang="en-US" sz="1600" b="1" dirty="0">
                <a:solidFill>
                  <a:schemeClr val="tx1"/>
                </a:solidFill>
              </a:rPr>
              <a:t>Eliminate the pair of numbers with a difference of 3, and also eliminate the greatest remaining number.</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1"/>
                </a:solidFill>
              </a:rPr>
              <a:t>Clue #5</a:t>
            </a:r>
          </a:p>
          <a:p>
            <a:pPr algn="ctr"/>
            <a:r>
              <a:rPr lang="en-US" sz="1600" b="1" dirty="0">
                <a:solidFill>
                  <a:schemeClr val="tx1"/>
                </a:solidFill>
              </a:rPr>
              <a:t>There are two remaining numbers that have a sum of that is a multiple of 10.  Eliminate those two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9572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1582E5-1A3E-992B-5D57-AB2999DA5686}"/>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DF5C1E-6916-4634-5654-9408DDB8C5D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75 </a:t>
            </a:r>
            <a:r>
              <a:rPr lang="en-US" sz="5400" b="1" dirty="0" err="1">
                <a:solidFill>
                  <a:schemeClr val="tx1"/>
                </a:solidFill>
              </a:rPr>
              <a:t>dinosuars</a:t>
            </a:r>
            <a:endParaRPr lang="en-US" sz="5400" b="1" dirty="0">
              <a:solidFill>
                <a:schemeClr val="tx1"/>
              </a:solidFill>
            </a:endParaRP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Pairs are Fading Out”</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646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6A936-CDDD-164A-20A1-995C8492AAE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dinosaurs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351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9906</TotalTime>
  <Words>3035</Words>
  <Application>Microsoft Office PowerPoint</Application>
  <PresentationFormat>On-screen Show (4:3)</PresentationFormat>
  <Paragraphs>1027</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179</cp:revision>
  <dcterms:created xsi:type="dcterms:W3CDTF">2020-11-09T02:38:45Z</dcterms:created>
  <dcterms:modified xsi:type="dcterms:W3CDTF">2023-02-17T03:15:16Z</dcterms:modified>
</cp:coreProperties>
</file>