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72" r:id="rId9"/>
    <p:sldId id="1673" r:id="rId10"/>
    <p:sldId id="1684" r:id="rId11"/>
    <p:sldId id="1675" r:id="rId12"/>
    <p:sldId id="1676" r:id="rId13"/>
    <p:sldId id="1677" r:id="rId14"/>
    <p:sldId id="1678" r:id="rId15"/>
    <p:sldId id="1679" r:id="rId16"/>
    <p:sldId id="1680" r:id="rId17"/>
    <p:sldId id="1681" r:id="rId18"/>
    <p:sldId id="1682"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F72E8-6E4D-06A0-F1FF-CF07EF84376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630136" y="13447"/>
            <a:ext cx="3484665" cy="570218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44, 50, 56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a:t>
            </a:r>
          </a:p>
          <a:p>
            <a:pPr algn="ctr"/>
            <a:r>
              <a:rPr lang="en-US" b="1" dirty="0">
                <a:solidFill>
                  <a:schemeClr val="tx1"/>
                </a:solidFill>
              </a:rPr>
              <a:t>7, 8, or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6 on the die. Eliminate the two remaining numbers that have a difference of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99C878C-994D-DF23-9074-27359304D12A}"/>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1955134"/>
                  </a:ext>
                </a:extLst>
              </a:tr>
            </a:tbl>
          </a:graphicData>
        </a:graphic>
      </p:graphicFrame>
    </p:spTree>
    <p:extLst>
      <p:ext uri="{BB962C8B-B14F-4D97-AF65-F5344CB8AC3E}">
        <p14:creationId xmlns:p14="http://schemas.microsoft.com/office/powerpoint/2010/main" val="154235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66FF3-9777-5C0E-D83C-FC5B65C66C1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53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A5D997-7811-42A0-3327-00853ACE7A8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counters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36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75423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“Prickly Counters”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795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50CA4-16D3-D755-691E-02025435E74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counters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539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F72E8-6E4D-06A0-F1FF-CF07EF84376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630136" y="13447"/>
            <a:ext cx="3484665" cy="570218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44, 50, 56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a:t>
            </a:r>
          </a:p>
          <a:p>
            <a:pPr algn="ctr"/>
            <a:r>
              <a:rPr lang="en-US" b="1" dirty="0">
                <a:solidFill>
                  <a:schemeClr val="tx1"/>
                </a:solidFill>
              </a:rPr>
              <a:t>7, 8, or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6 on the die. Eliminate the two remaining numbers that have a difference of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99C878C-994D-DF23-9074-27359304D12A}"/>
              </a:ext>
            </a:extLst>
          </p:cNvPr>
          <p:cNvGraphicFramePr>
            <a:graphicFrameLocks noGrp="1"/>
          </p:cNvGraphicFramePr>
          <p:nvPr>
            <p:extLst>
              <p:ext uri="{D42A27DB-BD31-4B8C-83A1-F6EECF244321}">
                <p14:modId xmlns:p14="http://schemas.microsoft.com/office/powerpoint/2010/main" val="214449902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1955134"/>
                  </a:ext>
                </a:extLst>
              </a:tr>
            </a:tbl>
          </a:graphicData>
        </a:graphic>
      </p:graphicFrame>
      <p:graphicFrame>
        <p:nvGraphicFramePr>
          <p:cNvPr id="4" name="Table 3">
            <a:extLst>
              <a:ext uri="{FF2B5EF4-FFF2-40B4-BE49-F238E27FC236}">
                <a16:creationId xmlns:a16="http://schemas.microsoft.com/office/drawing/2014/main" id="{009812F0-468D-7AA2-241B-C9BEC8F22808}"/>
              </a:ext>
            </a:extLst>
          </p:cNvPr>
          <p:cNvGraphicFramePr>
            <a:graphicFrameLocks noGrp="1"/>
          </p:cNvGraphicFramePr>
          <p:nvPr>
            <p:extLst>
              <p:ext uri="{D42A27DB-BD31-4B8C-83A1-F6EECF244321}">
                <p14:modId xmlns:p14="http://schemas.microsoft.com/office/powerpoint/2010/main" val="359514619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81955134"/>
                  </a:ext>
                </a:extLst>
              </a:tr>
            </a:tbl>
          </a:graphicData>
        </a:graphic>
      </p:graphicFrame>
      <p:graphicFrame>
        <p:nvGraphicFramePr>
          <p:cNvPr id="5" name="Table 4">
            <a:extLst>
              <a:ext uri="{FF2B5EF4-FFF2-40B4-BE49-F238E27FC236}">
                <a16:creationId xmlns:a16="http://schemas.microsoft.com/office/drawing/2014/main" id="{9104B58F-6052-F83A-EB22-C85566EF2EE6}"/>
              </a:ext>
            </a:extLst>
          </p:cNvPr>
          <p:cNvGraphicFramePr>
            <a:graphicFrameLocks noGrp="1"/>
          </p:cNvGraphicFramePr>
          <p:nvPr>
            <p:extLst>
              <p:ext uri="{D42A27DB-BD31-4B8C-83A1-F6EECF244321}">
                <p14:modId xmlns:p14="http://schemas.microsoft.com/office/powerpoint/2010/main" val="389513737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81955134"/>
                  </a:ext>
                </a:extLst>
              </a:tr>
            </a:tbl>
          </a:graphicData>
        </a:graphic>
      </p:graphicFrame>
      <p:graphicFrame>
        <p:nvGraphicFramePr>
          <p:cNvPr id="6" name="Table 5">
            <a:extLst>
              <a:ext uri="{FF2B5EF4-FFF2-40B4-BE49-F238E27FC236}">
                <a16:creationId xmlns:a16="http://schemas.microsoft.com/office/drawing/2014/main" id="{B240D01E-4AD7-F226-5505-131441352779}"/>
              </a:ext>
            </a:extLst>
          </p:cNvPr>
          <p:cNvGraphicFramePr>
            <a:graphicFrameLocks noGrp="1"/>
          </p:cNvGraphicFramePr>
          <p:nvPr>
            <p:extLst>
              <p:ext uri="{D42A27DB-BD31-4B8C-83A1-F6EECF244321}">
                <p14:modId xmlns:p14="http://schemas.microsoft.com/office/powerpoint/2010/main" val="185573704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81955134"/>
                  </a:ext>
                </a:extLst>
              </a:tr>
            </a:tbl>
          </a:graphicData>
        </a:graphic>
      </p:graphicFrame>
      <p:graphicFrame>
        <p:nvGraphicFramePr>
          <p:cNvPr id="7" name="Table 6">
            <a:extLst>
              <a:ext uri="{FF2B5EF4-FFF2-40B4-BE49-F238E27FC236}">
                <a16:creationId xmlns:a16="http://schemas.microsoft.com/office/drawing/2014/main" id="{E74622EA-D680-D07F-A7AE-411DEAE0A96F}"/>
              </a:ext>
            </a:extLst>
          </p:cNvPr>
          <p:cNvGraphicFramePr>
            <a:graphicFrameLocks noGrp="1"/>
          </p:cNvGraphicFramePr>
          <p:nvPr>
            <p:extLst>
              <p:ext uri="{D42A27DB-BD31-4B8C-83A1-F6EECF244321}">
                <p14:modId xmlns:p14="http://schemas.microsoft.com/office/powerpoint/2010/main" val="225125923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81955134"/>
                  </a:ext>
                </a:extLst>
              </a:tr>
            </a:tbl>
          </a:graphicData>
        </a:graphic>
      </p:graphicFrame>
      <p:graphicFrame>
        <p:nvGraphicFramePr>
          <p:cNvPr id="8" name="Table 7">
            <a:extLst>
              <a:ext uri="{FF2B5EF4-FFF2-40B4-BE49-F238E27FC236}">
                <a16:creationId xmlns:a16="http://schemas.microsoft.com/office/drawing/2014/main" id="{7F103996-D3A1-E5BC-AEF3-CB8C4209D415}"/>
              </a:ext>
            </a:extLst>
          </p:cNvPr>
          <p:cNvGraphicFramePr>
            <a:graphicFrameLocks noGrp="1"/>
          </p:cNvGraphicFramePr>
          <p:nvPr>
            <p:extLst>
              <p:ext uri="{D42A27DB-BD31-4B8C-83A1-F6EECF244321}">
                <p14:modId xmlns:p14="http://schemas.microsoft.com/office/powerpoint/2010/main" val="307140149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74963308"/>
                    </a:ext>
                  </a:extLst>
                </a:gridCol>
                <a:gridCol w="441960">
                  <a:extLst>
                    <a:ext uri="{9D8B030D-6E8A-4147-A177-3AD203B41FA5}">
                      <a16:colId xmlns:a16="http://schemas.microsoft.com/office/drawing/2014/main" val="499215037"/>
                    </a:ext>
                  </a:extLst>
                </a:gridCol>
                <a:gridCol w="441960">
                  <a:extLst>
                    <a:ext uri="{9D8B030D-6E8A-4147-A177-3AD203B41FA5}">
                      <a16:colId xmlns:a16="http://schemas.microsoft.com/office/drawing/2014/main" val="171350469"/>
                    </a:ext>
                  </a:extLst>
                </a:gridCol>
                <a:gridCol w="441960">
                  <a:extLst>
                    <a:ext uri="{9D8B030D-6E8A-4147-A177-3AD203B41FA5}">
                      <a16:colId xmlns:a16="http://schemas.microsoft.com/office/drawing/2014/main" val="2780856636"/>
                    </a:ext>
                  </a:extLst>
                </a:gridCol>
                <a:gridCol w="441960">
                  <a:extLst>
                    <a:ext uri="{9D8B030D-6E8A-4147-A177-3AD203B41FA5}">
                      <a16:colId xmlns:a16="http://schemas.microsoft.com/office/drawing/2014/main" val="3492426837"/>
                    </a:ext>
                  </a:extLst>
                </a:gridCol>
                <a:gridCol w="441960">
                  <a:extLst>
                    <a:ext uri="{9D8B030D-6E8A-4147-A177-3AD203B41FA5}">
                      <a16:colId xmlns:a16="http://schemas.microsoft.com/office/drawing/2014/main" val="223665983"/>
                    </a:ext>
                  </a:extLst>
                </a:gridCol>
                <a:gridCol w="441960">
                  <a:extLst>
                    <a:ext uri="{9D8B030D-6E8A-4147-A177-3AD203B41FA5}">
                      <a16:colId xmlns:a16="http://schemas.microsoft.com/office/drawing/2014/main" val="863796693"/>
                    </a:ext>
                  </a:extLst>
                </a:gridCol>
                <a:gridCol w="441960">
                  <a:extLst>
                    <a:ext uri="{9D8B030D-6E8A-4147-A177-3AD203B41FA5}">
                      <a16:colId xmlns:a16="http://schemas.microsoft.com/office/drawing/2014/main" val="4035373831"/>
                    </a:ext>
                  </a:extLst>
                </a:gridCol>
                <a:gridCol w="441960">
                  <a:extLst>
                    <a:ext uri="{9D8B030D-6E8A-4147-A177-3AD203B41FA5}">
                      <a16:colId xmlns:a16="http://schemas.microsoft.com/office/drawing/2014/main" val="2252898367"/>
                    </a:ext>
                  </a:extLst>
                </a:gridCol>
                <a:gridCol w="441960">
                  <a:extLst>
                    <a:ext uri="{9D8B030D-6E8A-4147-A177-3AD203B41FA5}">
                      <a16:colId xmlns:a16="http://schemas.microsoft.com/office/drawing/2014/main" val="1896575913"/>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65154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715487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53716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381046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81955134"/>
                  </a:ext>
                </a:extLst>
              </a:tr>
            </a:tbl>
          </a:graphicData>
        </a:graphic>
      </p:graphicFrame>
    </p:spTree>
    <p:extLst>
      <p:ext uri="{BB962C8B-B14F-4D97-AF65-F5344CB8AC3E}">
        <p14:creationId xmlns:p14="http://schemas.microsoft.com/office/powerpoint/2010/main" val="19886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66FF3-9777-5C0E-D83C-FC5B65C66C1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73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A5D997-7811-42A0-3327-00853ACE7A8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counters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0585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0306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“Prickly Counters”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50CA4-16D3-D755-691E-02025435E74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counters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F72E8-6E4D-06A0-F1FF-CF07EF84376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44, 50, 56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a:t>
            </a:r>
          </a:p>
          <a:p>
            <a:pPr algn="ctr"/>
            <a:r>
              <a:rPr lang="en-US" b="1" dirty="0">
                <a:solidFill>
                  <a:schemeClr val="tx1"/>
                </a:solidFill>
              </a:rPr>
              <a:t>7, 8, or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6 on the die. Eliminate the two remaining numbers that have a difference of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66FF3-9777-5C0E-D83C-FC5B65C66C1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A5D997-7811-42A0-3327-00853ACE7A82}"/>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86 counters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“Prickly Counters”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6678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50CA4-16D3-D755-691E-02025435E74D}"/>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counters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37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9982</TotalTime>
  <Words>2586</Words>
  <Application>Microsoft Office PowerPoint</Application>
  <PresentationFormat>On-screen Show (4:3)</PresentationFormat>
  <Paragraphs>671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180</cp:revision>
  <dcterms:created xsi:type="dcterms:W3CDTF">2020-11-09T02:38:45Z</dcterms:created>
  <dcterms:modified xsi:type="dcterms:W3CDTF">2023-01-14T21:41:03Z</dcterms:modified>
</cp:coreProperties>
</file>