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1640" r:id="rId8"/>
    <p:sldId id="1641" r:id="rId9"/>
    <p:sldId id="1642" r:id="rId10"/>
    <p:sldId id="1643" r:id="rId11"/>
    <p:sldId id="1644" r:id="rId12"/>
    <p:sldId id="1645" r:id="rId13"/>
    <p:sldId id="1646" r:id="rId14"/>
    <p:sldId id="1647" r:id="rId15"/>
    <p:sldId id="1648" r:id="rId16"/>
    <p:sldId id="1653" r:id="rId17"/>
    <p:sldId id="1650" r:id="rId18"/>
    <p:sldId id="1651" r:id="rId19"/>
    <p:sldId id="165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DF32DD-73D0-803F-18B9-646B9C45770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33400" y="30551"/>
            <a:ext cx="3616865" cy="5425298"/>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multiple of 3 </a:t>
            </a:r>
          </a:p>
          <a:p>
            <a:pPr algn="ctr"/>
            <a:r>
              <a:rPr lang="en-US" sz="2000" b="1" dirty="0">
                <a:solidFill>
                  <a:schemeClr val="tx1"/>
                </a:solidFill>
              </a:rPr>
              <a:t>that is between 40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an odd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Cross off the multiples of 5.</a:t>
            </a:r>
          </a:p>
          <a:p>
            <a:pPr algn="ctr"/>
            <a:r>
              <a:rPr lang="en-US" sz="2000" b="1" dirty="0">
                <a:solidFill>
                  <a:schemeClr val="tx1"/>
                </a:solidFill>
              </a:rPr>
              <a:t>Cross off the multiples of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the number that is </a:t>
            </a:r>
          </a:p>
          <a:p>
            <a:pPr algn="ctr"/>
            <a:r>
              <a:rPr lang="en-US" sz="2000" b="1" dirty="0">
                <a:solidFill>
                  <a:schemeClr val="tx1"/>
                </a:solidFill>
              </a:rPr>
              <a:t>1 less than a multiple of 10.</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Triple 19 </a:t>
            </a:r>
          </a:p>
          <a:p>
            <a:pPr algn="ctr"/>
            <a:r>
              <a:rPr lang="en-US" sz="2000" b="1" dirty="0">
                <a:solidFill>
                  <a:schemeClr val="tx1"/>
                </a:solidFill>
              </a:rPr>
              <a:t>and eliminate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EA6FCDF4-AE70-0E0A-C311-60D44DD922D3}"/>
              </a:ext>
            </a:extLst>
          </p:cNvPr>
          <p:cNvGraphicFramePr>
            <a:graphicFrameLocks noGrp="1"/>
          </p:cNvGraphicFramePr>
          <p:nvPr>
            <p:extLst>
              <p:ext uri="{D42A27DB-BD31-4B8C-83A1-F6EECF244321}">
                <p14:modId xmlns:p14="http://schemas.microsoft.com/office/powerpoint/2010/main" val="2677712515"/>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036424166"/>
                    </a:ext>
                  </a:extLst>
                </a:gridCol>
                <a:gridCol w="441960">
                  <a:extLst>
                    <a:ext uri="{9D8B030D-6E8A-4147-A177-3AD203B41FA5}">
                      <a16:colId xmlns:a16="http://schemas.microsoft.com/office/drawing/2014/main" val="544224100"/>
                    </a:ext>
                  </a:extLst>
                </a:gridCol>
                <a:gridCol w="441960">
                  <a:extLst>
                    <a:ext uri="{9D8B030D-6E8A-4147-A177-3AD203B41FA5}">
                      <a16:colId xmlns:a16="http://schemas.microsoft.com/office/drawing/2014/main" val="4054463434"/>
                    </a:ext>
                  </a:extLst>
                </a:gridCol>
                <a:gridCol w="441960">
                  <a:extLst>
                    <a:ext uri="{9D8B030D-6E8A-4147-A177-3AD203B41FA5}">
                      <a16:colId xmlns:a16="http://schemas.microsoft.com/office/drawing/2014/main" val="3780663843"/>
                    </a:ext>
                  </a:extLst>
                </a:gridCol>
                <a:gridCol w="441960">
                  <a:extLst>
                    <a:ext uri="{9D8B030D-6E8A-4147-A177-3AD203B41FA5}">
                      <a16:colId xmlns:a16="http://schemas.microsoft.com/office/drawing/2014/main" val="741723041"/>
                    </a:ext>
                  </a:extLst>
                </a:gridCol>
                <a:gridCol w="441960">
                  <a:extLst>
                    <a:ext uri="{9D8B030D-6E8A-4147-A177-3AD203B41FA5}">
                      <a16:colId xmlns:a16="http://schemas.microsoft.com/office/drawing/2014/main" val="1006968205"/>
                    </a:ext>
                  </a:extLst>
                </a:gridCol>
                <a:gridCol w="441960">
                  <a:extLst>
                    <a:ext uri="{9D8B030D-6E8A-4147-A177-3AD203B41FA5}">
                      <a16:colId xmlns:a16="http://schemas.microsoft.com/office/drawing/2014/main" val="1247589337"/>
                    </a:ext>
                  </a:extLst>
                </a:gridCol>
                <a:gridCol w="441960">
                  <a:extLst>
                    <a:ext uri="{9D8B030D-6E8A-4147-A177-3AD203B41FA5}">
                      <a16:colId xmlns:a16="http://schemas.microsoft.com/office/drawing/2014/main" val="3321563353"/>
                    </a:ext>
                  </a:extLst>
                </a:gridCol>
                <a:gridCol w="441960">
                  <a:extLst>
                    <a:ext uri="{9D8B030D-6E8A-4147-A177-3AD203B41FA5}">
                      <a16:colId xmlns:a16="http://schemas.microsoft.com/office/drawing/2014/main" val="2253004300"/>
                    </a:ext>
                  </a:extLst>
                </a:gridCol>
                <a:gridCol w="441960">
                  <a:extLst>
                    <a:ext uri="{9D8B030D-6E8A-4147-A177-3AD203B41FA5}">
                      <a16:colId xmlns:a16="http://schemas.microsoft.com/office/drawing/2014/main" val="140850177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144013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14290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913768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960684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349182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741924"/>
                  </a:ext>
                </a:extLst>
              </a:tr>
            </a:tbl>
          </a:graphicData>
        </a:graphic>
      </p:graphicFrame>
    </p:spTree>
    <p:extLst>
      <p:ext uri="{BB962C8B-B14F-4D97-AF65-F5344CB8AC3E}">
        <p14:creationId xmlns:p14="http://schemas.microsoft.com/office/powerpoint/2010/main" val="6446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FBDDD3-44B3-3A56-1BEC-A21FB99ABF6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5600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87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2F144AA6-49A4-4E34-000B-1ECF789F550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0143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2316620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“Triple Eggs”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842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9D0BB3-DD0D-7512-B3BA-DFBA154B148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291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DF32DD-73D0-803F-18B9-646B9C45770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33400" y="30551"/>
            <a:ext cx="3616865" cy="5425298"/>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multiple of 3 </a:t>
            </a:r>
          </a:p>
          <a:p>
            <a:pPr algn="ctr"/>
            <a:r>
              <a:rPr lang="en-US" sz="2000" b="1" dirty="0">
                <a:solidFill>
                  <a:schemeClr val="tx1"/>
                </a:solidFill>
              </a:rPr>
              <a:t>that is between 40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an odd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Cross off the multiples of 5.</a:t>
            </a:r>
          </a:p>
          <a:p>
            <a:pPr algn="ctr"/>
            <a:r>
              <a:rPr lang="en-US" sz="2000" b="1" dirty="0">
                <a:solidFill>
                  <a:schemeClr val="tx1"/>
                </a:solidFill>
              </a:rPr>
              <a:t>Cross off the multiples of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the number that is </a:t>
            </a:r>
          </a:p>
          <a:p>
            <a:pPr algn="ctr"/>
            <a:r>
              <a:rPr lang="en-US" sz="2000" b="1" dirty="0">
                <a:solidFill>
                  <a:schemeClr val="tx1"/>
                </a:solidFill>
              </a:rPr>
              <a:t>1 less than a multiple of 10.</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Triple 19 </a:t>
            </a:r>
          </a:p>
          <a:p>
            <a:pPr algn="ctr"/>
            <a:r>
              <a:rPr lang="en-US" sz="2000" b="1" dirty="0">
                <a:solidFill>
                  <a:schemeClr val="tx1"/>
                </a:solidFill>
              </a:rPr>
              <a:t>and eliminate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EA6FCDF4-AE70-0E0A-C311-60D44DD922D3}"/>
              </a:ext>
            </a:extLst>
          </p:cNvPr>
          <p:cNvGraphicFramePr>
            <a:graphicFrameLocks noGrp="1"/>
          </p:cNvGraphicFramePr>
          <p:nvPr>
            <p:extLst>
              <p:ext uri="{D42A27DB-BD31-4B8C-83A1-F6EECF244321}">
                <p14:modId xmlns:p14="http://schemas.microsoft.com/office/powerpoint/2010/main" val="2749846662"/>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036424166"/>
                    </a:ext>
                  </a:extLst>
                </a:gridCol>
                <a:gridCol w="441960">
                  <a:extLst>
                    <a:ext uri="{9D8B030D-6E8A-4147-A177-3AD203B41FA5}">
                      <a16:colId xmlns:a16="http://schemas.microsoft.com/office/drawing/2014/main" val="544224100"/>
                    </a:ext>
                  </a:extLst>
                </a:gridCol>
                <a:gridCol w="441960">
                  <a:extLst>
                    <a:ext uri="{9D8B030D-6E8A-4147-A177-3AD203B41FA5}">
                      <a16:colId xmlns:a16="http://schemas.microsoft.com/office/drawing/2014/main" val="4054463434"/>
                    </a:ext>
                  </a:extLst>
                </a:gridCol>
                <a:gridCol w="441960">
                  <a:extLst>
                    <a:ext uri="{9D8B030D-6E8A-4147-A177-3AD203B41FA5}">
                      <a16:colId xmlns:a16="http://schemas.microsoft.com/office/drawing/2014/main" val="3780663843"/>
                    </a:ext>
                  </a:extLst>
                </a:gridCol>
                <a:gridCol w="441960">
                  <a:extLst>
                    <a:ext uri="{9D8B030D-6E8A-4147-A177-3AD203B41FA5}">
                      <a16:colId xmlns:a16="http://schemas.microsoft.com/office/drawing/2014/main" val="741723041"/>
                    </a:ext>
                  </a:extLst>
                </a:gridCol>
                <a:gridCol w="441960">
                  <a:extLst>
                    <a:ext uri="{9D8B030D-6E8A-4147-A177-3AD203B41FA5}">
                      <a16:colId xmlns:a16="http://schemas.microsoft.com/office/drawing/2014/main" val="1006968205"/>
                    </a:ext>
                  </a:extLst>
                </a:gridCol>
                <a:gridCol w="441960">
                  <a:extLst>
                    <a:ext uri="{9D8B030D-6E8A-4147-A177-3AD203B41FA5}">
                      <a16:colId xmlns:a16="http://schemas.microsoft.com/office/drawing/2014/main" val="1247589337"/>
                    </a:ext>
                  </a:extLst>
                </a:gridCol>
                <a:gridCol w="441960">
                  <a:extLst>
                    <a:ext uri="{9D8B030D-6E8A-4147-A177-3AD203B41FA5}">
                      <a16:colId xmlns:a16="http://schemas.microsoft.com/office/drawing/2014/main" val="3321563353"/>
                    </a:ext>
                  </a:extLst>
                </a:gridCol>
                <a:gridCol w="441960">
                  <a:extLst>
                    <a:ext uri="{9D8B030D-6E8A-4147-A177-3AD203B41FA5}">
                      <a16:colId xmlns:a16="http://schemas.microsoft.com/office/drawing/2014/main" val="2253004300"/>
                    </a:ext>
                  </a:extLst>
                </a:gridCol>
                <a:gridCol w="441960">
                  <a:extLst>
                    <a:ext uri="{9D8B030D-6E8A-4147-A177-3AD203B41FA5}">
                      <a16:colId xmlns:a16="http://schemas.microsoft.com/office/drawing/2014/main" val="140850177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144013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14290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913768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960684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3491829"/>
                  </a:ext>
                </a:extLst>
              </a:tr>
            </a:tbl>
          </a:graphicData>
        </a:graphic>
      </p:graphicFrame>
      <p:graphicFrame>
        <p:nvGraphicFramePr>
          <p:cNvPr id="4" name="Table 3">
            <a:extLst>
              <a:ext uri="{FF2B5EF4-FFF2-40B4-BE49-F238E27FC236}">
                <a16:creationId xmlns:a16="http://schemas.microsoft.com/office/drawing/2014/main" id="{752A79AA-CC4D-5ADF-FB3A-7D37CA0BF801}"/>
              </a:ext>
            </a:extLst>
          </p:cNvPr>
          <p:cNvGraphicFramePr>
            <a:graphicFrameLocks noGrp="1"/>
          </p:cNvGraphicFramePr>
          <p:nvPr>
            <p:extLst>
              <p:ext uri="{D42A27DB-BD31-4B8C-83A1-F6EECF244321}">
                <p14:modId xmlns:p14="http://schemas.microsoft.com/office/powerpoint/2010/main" val="1834012370"/>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036424166"/>
                    </a:ext>
                  </a:extLst>
                </a:gridCol>
                <a:gridCol w="441960">
                  <a:extLst>
                    <a:ext uri="{9D8B030D-6E8A-4147-A177-3AD203B41FA5}">
                      <a16:colId xmlns:a16="http://schemas.microsoft.com/office/drawing/2014/main" val="544224100"/>
                    </a:ext>
                  </a:extLst>
                </a:gridCol>
                <a:gridCol w="441960">
                  <a:extLst>
                    <a:ext uri="{9D8B030D-6E8A-4147-A177-3AD203B41FA5}">
                      <a16:colId xmlns:a16="http://schemas.microsoft.com/office/drawing/2014/main" val="4054463434"/>
                    </a:ext>
                  </a:extLst>
                </a:gridCol>
                <a:gridCol w="441960">
                  <a:extLst>
                    <a:ext uri="{9D8B030D-6E8A-4147-A177-3AD203B41FA5}">
                      <a16:colId xmlns:a16="http://schemas.microsoft.com/office/drawing/2014/main" val="3780663843"/>
                    </a:ext>
                  </a:extLst>
                </a:gridCol>
                <a:gridCol w="441960">
                  <a:extLst>
                    <a:ext uri="{9D8B030D-6E8A-4147-A177-3AD203B41FA5}">
                      <a16:colId xmlns:a16="http://schemas.microsoft.com/office/drawing/2014/main" val="741723041"/>
                    </a:ext>
                  </a:extLst>
                </a:gridCol>
                <a:gridCol w="441960">
                  <a:extLst>
                    <a:ext uri="{9D8B030D-6E8A-4147-A177-3AD203B41FA5}">
                      <a16:colId xmlns:a16="http://schemas.microsoft.com/office/drawing/2014/main" val="1006968205"/>
                    </a:ext>
                  </a:extLst>
                </a:gridCol>
                <a:gridCol w="441960">
                  <a:extLst>
                    <a:ext uri="{9D8B030D-6E8A-4147-A177-3AD203B41FA5}">
                      <a16:colId xmlns:a16="http://schemas.microsoft.com/office/drawing/2014/main" val="1247589337"/>
                    </a:ext>
                  </a:extLst>
                </a:gridCol>
                <a:gridCol w="441960">
                  <a:extLst>
                    <a:ext uri="{9D8B030D-6E8A-4147-A177-3AD203B41FA5}">
                      <a16:colId xmlns:a16="http://schemas.microsoft.com/office/drawing/2014/main" val="3321563353"/>
                    </a:ext>
                  </a:extLst>
                </a:gridCol>
                <a:gridCol w="441960">
                  <a:extLst>
                    <a:ext uri="{9D8B030D-6E8A-4147-A177-3AD203B41FA5}">
                      <a16:colId xmlns:a16="http://schemas.microsoft.com/office/drawing/2014/main" val="2253004300"/>
                    </a:ext>
                  </a:extLst>
                </a:gridCol>
                <a:gridCol w="441960">
                  <a:extLst>
                    <a:ext uri="{9D8B030D-6E8A-4147-A177-3AD203B41FA5}">
                      <a16:colId xmlns:a16="http://schemas.microsoft.com/office/drawing/2014/main" val="140850177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7144013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14290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5913768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2960684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3491829"/>
                  </a:ext>
                </a:extLst>
              </a:tr>
            </a:tbl>
          </a:graphicData>
        </a:graphic>
      </p:graphicFrame>
      <p:graphicFrame>
        <p:nvGraphicFramePr>
          <p:cNvPr id="5" name="Table 4">
            <a:extLst>
              <a:ext uri="{FF2B5EF4-FFF2-40B4-BE49-F238E27FC236}">
                <a16:creationId xmlns:a16="http://schemas.microsoft.com/office/drawing/2014/main" id="{74E54092-1053-6544-7F5E-6FFDA3D23697}"/>
              </a:ext>
            </a:extLst>
          </p:cNvPr>
          <p:cNvGraphicFramePr>
            <a:graphicFrameLocks noGrp="1"/>
          </p:cNvGraphicFramePr>
          <p:nvPr>
            <p:extLst>
              <p:ext uri="{D42A27DB-BD31-4B8C-83A1-F6EECF244321}">
                <p14:modId xmlns:p14="http://schemas.microsoft.com/office/powerpoint/2010/main" val="2464797506"/>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036424166"/>
                    </a:ext>
                  </a:extLst>
                </a:gridCol>
                <a:gridCol w="441960">
                  <a:extLst>
                    <a:ext uri="{9D8B030D-6E8A-4147-A177-3AD203B41FA5}">
                      <a16:colId xmlns:a16="http://schemas.microsoft.com/office/drawing/2014/main" val="544224100"/>
                    </a:ext>
                  </a:extLst>
                </a:gridCol>
                <a:gridCol w="441960">
                  <a:extLst>
                    <a:ext uri="{9D8B030D-6E8A-4147-A177-3AD203B41FA5}">
                      <a16:colId xmlns:a16="http://schemas.microsoft.com/office/drawing/2014/main" val="4054463434"/>
                    </a:ext>
                  </a:extLst>
                </a:gridCol>
                <a:gridCol w="441960">
                  <a:extLst>
                    <a:ext uri="{9D8B030D-6E8A-4147-A177-3AD203B41FA5}">
                      <a16:colId xmlns:a16="http://schemas.microsoft.com/office/drawing/2014/main" val="3780663843"/>
                    </a:ext>
                  </a:extLst>
                </a:gridCol>
                <a:gridCol w="441960">
                  <a:extLst>
                    <a:ext uri="{9D8B030D-6E8A-4147-A177-3AD203B41FA5}">
                      <a16:colId xmlns:a16="http://schemas.microsoft.com/office/drawing/2014/main" val="741723041"/>
                    </a:ext>
                  </a:extLst>
                </a:gridCol>
                <a:gridCol w="441960">
                  <a:extLst>
                    <a:ext uri="{9D8B030D-6E8A-4147-A177-3AD203B41FA5}">
                      <a16:colId xmlns:a16="http://schemas.microsoft.com/office/drawing/2014/main" val="1006968205"/>
                    </a:ext>
                  </a:extLst>
                </a:gridCol>
                <a:gridCol w="441960">
                  <a:extLst>
                    <a:ext uri="{9D8B030D-6E8A-4147-A177-3AD203B41FA5}">
                      <a16:colId xmlns:a16="http://schemas.microsoft.com/office/drawing/2014/main" val="1247589337"/>
                    </a:ext>
                  </a:extLst>
                </a:gridCol>
                <a:gridCol w="441960">
                  <a:extLst>
                    <a:ext uri="{9D8B030D-6E8A-4147-A177-3AD203B41FA5}">
                      <a16:colId xmlns:a16="http://schemas.microsoft.com/office/drawing/2014/main" val="3321563353"/>
                    </a:ext>
                  </a:extLst>
                </a:gridCol>
                <a:gridCol w="441960">
                  <a:extLst>
                    <a:ext uri="{9D8B030D-6E8A-4147-A177-3AD203B41FA5}">
                      <a16:colId xmlns:a16="http://schemas.microsoft.com/office/drawing/2014/main" val="2253004300"/>
                    </a:ext>
                  </a:extLst>
                </a:gridCol>
                <a:gridCol w="441960">
                  <a:extLst>
                    <a:ext uri="{9D8B030D-6E8A-4147-A177-3AD203B41FA5}">
                      <a16:colId xmlns:a16="http://schemas.microsoft.com/office/drawing/2014/main" val="140850177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7144013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514290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5913768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2960684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23491829"/>
                  </a:ext>
                </a:extLst>
              </a:tr>
            </a:tbl>
          </a:graphicData>
        </a:graphic>
      </p:graphicFrame>
      <p:graphicFrame>
        <p:nvGraphicFramePr>
          <p:cNvPr id="6" name="Table 5">
            <a:extLst>
              <a:ext uri="{FF2B5EF4-FFF2-40B4-BE49-F238E27FC236}">
                <a16:creationId xmlns:a16="http://schemas.microsoft.com/office/drawing/2014/main" id="{5E2BE9E0-005F-12F2-2B49-946B0415617F}"/>
              </a:ext>
            </a:extLst>
          </p:cNvPr>
          <p:cNvGraphicFramePr>
            <a:graphicFrameLocks noGrp="1"/>
          </p:cNvGraphicFramePr>
          <p:nvPr>
            <p:extLst>
              <p:ext uri="{D42A27DB-BD31-4B8C-83A1-F6EECF244321}">
                <p14:modId xmlns:p14="http://schemas.microsoft.com/office/powerpoint/2010/main" val="4032550964"/>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036424166"/>
                    </a:ext>
                  </a:extLst>
                </a:gridCol>
                <a:gridCol w="441960">
                  <a:extLst>
                    <a:ext uri="{9D8B030D-6E8A-4147-A177-3AD203B41FA5}">
                      <a16:colId xmlns:a16="http://schemas.microsoft.com/office/drawing/2014/main" val="544224100"/>
                    </a:ext>
                  </a:extLst>
                </a:gridCol>
                <a:gridCol w="441960">
                  <a:extLst>
                    <a:ext uri="{9D8B030D-6E8A-4147-A177-3AD203B41FA5}">
                      <a16:colId xmlns:a16="http://schemas.microsoft.com/office/drawing/2014/main" val="4054463434"/>
                    </a:ext>
                  </a:extLst>
                </a:gridCol>
                <a:gridCol w="441960">
                  <a:extLst>
                    <a:ext uri="{9D8B030D-6E8A-4147-A177-3AD203B41FA5}">
                      <a16:colId xmlns:a16="http://schemas.microsoft.com/office/drawing/2014/main" val="3780663843"/>
                    </a:ext>
                  </a:extLst>
                </a:gridCol>
                <a:gridCol w="441960">
                  <a:extLst>
                    <a:ext uri="{9D8B030D-6E8A-4147-A177-3AD203B41FA5}">
                      <a16:colId xmlns:a16="http://schemas.microsoft.com/office/drawing/2014/main" val="741723041"/>
                    </a:ext>
                  </a:extLst>
                </a:gridCol>
                <a:gridCol w="441960">
                  <a:extLst>
                    <a:ext uri="{9D8B030D-6E8A-4147-A177-3AD203B41FA5}">
                      <a16:colId xmlns:a16="http://schemas.microsoft.com/office/drawing/2014/main" val="1006968205"/>
                    </a:ext>
                  </a:extLst>
                </a:gridCol>
                <a:gridCol w="441960">
                  <a:extLst>
                    <a:ext uri="{9D8B030D-6E8A-4147-A177-3AD203B41FA5}">
                      <a16:colId xmlns:a16="http://schemas.microsoft.com/office/drawing/2014/main" val="1247589337"/>
                    </a:ext>
                  </a:extLst>
                </a:gridCol>
                <a:gridCol w="441960">
                  <a:extLst>
                    <a:ext uri="{9D8B030D-6E8A-4147-A177-3AD203B41FA5}">
                      <a16:colId xmlns:a16="http://schemas.microsoft.com/office/drawing/2014/main" val="3321563353"/>
                    </a:ext>
                  </a:extLst>
                </a:gridCol>
                <a:gridCol w="441960">
                  <a:extLst>
                    <a:ext uri="{9D8B030D-6E8A-4147-A177-3AD203B41FA5}">
                      <a16:colId xmlns:a16="http://schemas.microsoft.com/office/drawing/2014/main" val="2253004300"/>
                    </a:ext>
                  </a:extLst>
                </a:gridCol>
                <a:gridCol w="441960">
                  <a:extLst>
                    <a:ext uri="{9D8B030D-6E8A-4147-A177-3AD203B41FA5}">
                      <a16:colId xmlns:a16="http://schemas.microsoft.com/office/drawing/2014/main" val="140850177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7144013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514290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5913768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2960684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23491829"/>
                  </a:ext>
                </a:extLst>
              </a:tr>
            </a:tbl>
          </a:graphicData>
        </a:graphic>
      </p:graphicFrame>
      <p:graphicFrame>
        <p:nvGraphicFramePr>
          <p:cNvPr id="7" name="Table 6">
            <a:extLst>
              <a:ext uri="{FF2B5EF4-FFF2-40B4-BE49-F238E27FC236}">
                <a16:creationId xmlns:a16="http://schemas.microsoft.com/office/drawing/2014/main" id="{9F9C7505-7B28-0AD3-AC54-EE2FF0C3B5E9}"/>
              </a:ext>
            </a:extLst>
          </p:cNvPr>
          <p:cNvGraphicFramePr>
            <a:graphicFrameLocks noGrp="1"/>
          </p:cNvGraphicFramePr>
          <p:nvPr>
            <p:extLst>
              <p:ext uri="{D42A27DB-BD31-4B8C-83A1-F6EECF244321}">
                <p14:modId xmlns:p14="http://schemas.microsoft.com/office/powerpoint/2010/main" val="2810950106"/>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036424166"/>
                    </a:ext>
                  </a:extLst>
                </a:gridCol>
                <a:gridCol w="441960">
                  <a:extLst>
                    <a:ext uri="{9D8B030D-6E8A-4147-A177-3AD203B41FA5}">
                      <a16:colId xmlns:a16="http://schemas.microsoft.com/office/drawing/2014/main" val="544224100"/>
                    </a:ext>
                  </a:extLst>
                </a:gridCol>
                <a:gridCol w="441960">
                  <a:extLst>
                    <a:ext uri="{9D8B030D-6E8A-4147-A177-3AD203B41FA5}">
                      <a16:colId xmlns:a16="http://schemas.microsoft.com/office/drawing/2014/main" val="4054463434"/>
                    </a:ext>
                  </a:extLst>
                </a:gridCol>
                <a:gridCol w="441960">
                  <a:extLst>
                    <a:ext uri="{9D8B030D-6E8A-4147-A177-3AD203B41FA5}">
                      <a16:colId xmlns:a16="http://schemas.microsoft.com/office/drawing/2014/main" val="3780663843"/>
                    </a:ext>
                  </a:extLst>
                </a:gridCol>
                <a:gridCol w="441960">
                  <a:extLst>
                    <a:ext uri="{9D8B030D-6E8A-4147-A177-3AD203B41FA5}">
                      <a16:colId xmlns:a16="http://schemas.microsoft.com/office/drawing/2014/main" val="741723041"/>
                    </a:ext>
                  </a:extLst>
                </a:gridCol>
                <a:gridCol w="441960">
                  <a:extLst>
                    <a:ext uri="{9D8B030D-6E8A-4147-A177-3AD203B41FA5}">
                      <a16:colId xmlns:a16="http://schemas.microsoft.com/office/drawing/2014/main" val="1006968205"/>
                    </a:ext>
                  </a:extLst>
                </a:gridCol>
                <a:gridCol w="441960">
                  <a:extLst>
                    <a:ext uri="{9D8B030D-6E8A-4147-A177-3AD203B41FA5}">
                      <a16:colId xmlns:a16="http://schemas.microsoft.com/office/drawing/2014/main" val="1247589337"/>
                    </a:ext>
                  </a:extLst>
                </a:gridCol>
                <a:gridCol w="441960">
                  <a:extLst>
                    <a:ext uri="{9D8B030D-6E8A-4147-A177-3AD203B41FA5}">
                      <a16:colId xmlns:a16="http://schemas.microsoft.com/office/drawing/2014/main" val="3321563353"/>
                    </a:ext>
                  </a:extLst>
                </a:gridCol>
                <a:gridCol w="441960">
                  <a:extLst>
                    <a:ext uri="{9D8B030D-6E8A-4147-A177-3AD203B41FA5}">
                      <a16:colId xmlns:a16="http://schemas.microsoft.com/office/drawing/2014/main" val="2253004300"/>
                    </a:ext>
                  </a:extLst>
                </a:gridCol>
                <a:gridCol w="441960">
                  <a:extLst>
                    <a:ext uri="{9D8B030D-6E8A-4147-A177-3AD203B41FA5}">
                      <a16:colId xmlns:a16="http://schemas.microsoft.com/office/drawing/2014/main" val="140850177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7144013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514290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5913768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2960684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23491829"/>
                  </a:ext>
                </a:extLst>
              </a:tr>
            </a:tbl>
          </a:graphicData>
        </a:graphic>
      </p:graphicFrame>
      <p:graphicFrame>
        <p:nvGraphicFramePr>
          <p:cNvPr id="8" name="Table 7">
            <a:extLst>
              <a:ext uri="{FF2B5EF4-FFF2-40B4-BE49-F238E27FC236}">
                <a16:creationId xmlns:a16="http://schemas.microsoft.com/office/drawing/2014/main" id="{4570655B-ABE7-3171-12B4-1C030DF2F49E}"/>
              </a:ext>
            </a:extLst>
          </p:cNvPr>
          <p:cNvGraphicFramePr>
            <a:graphicFrameLocks noGrp="1"/>
          </p:cNvGraphicFramePr>
          <p:nvPr>
            <p:extLst>
              <p:ext uri="{D42A27DB-BD31-4B8C-83A1-F6EECF244321}">
                <p14:modId xmlns:p14="http://schemas.microsoft.com/office/powerpoint/2010/main" val="4103115488"/>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036424166"/>
                    </a:ext>
                  </a:extLst>
                </a:gridCol>
                <a:gridCol w="441960">
                  <a:extLst>
                    <a:ext uri="{9D8B030D-6E8A-4147-A177-3AD203B41FA5}">
                      <a16:colId xmlns:a16="http://schemas.microsoft.com/office/drawing/2014/main" val="544224100"/>
                    </a:ext>
                  </a:extLst>
                </a:gridCol>
                <a:gridCol w="441960">
                  <a:extLst>
                    <a:ext uri="{9D8B030D-6E8A-4147-A177-3AD203B41FA5}">
                      <a16:colId xmlns:a16="http://schemas.microsoft.com/office/drawing/2014/main" val="4054463434"/>
                    </a:ext>
                  </a:extLst>
                </a:gridCol>
                <a:gridCol w="441960">
                  <a:extLst>
                    <a:ext uri="{9D8B030D-6E8A-4147-A177-3AD203B41FA5}">
                      <a16:colId xmlns:a16="http://schemas.microsoft.com/office/drawing/2014/main" val="3780663843"/>
                    </a:ext>
                  </a:extLst>
                </a:gridCol>
                <a:gridCol w="441960">
                  <a:extLst>
                    <a:ext uri="{9D8B030D-6E8A-4147-A177-3AD203B41FA5}">
                      <a16:colId xmlns:a16="http://schemas.microsoft.com/office/drawing/2014/main" val="741723041"/>
                    </a:ext>
                  </a:extLst>
                </a:gridCol>
                <a:gridCol w="441960">
                  <a:extLst>
                    <a:ext uri="{9D8B030D-6E8A-4147-A177-3AD203B41FA5}">
                      <a16:colId xmlns:a16="http://schemas.microsoft.com/office/drawing/2014/main" val="1006968205"/>
                    </a:ext>
                  </a:extLst>
                </a:gridCol>
                <a:gridCol w="441960">
                  <a:extLst>
                    <a:ext uri="{9D8B030D-6E8A-4147-A177-3AD203B41FA5}">
                      <a16:colId xmlns:a16="http://schemas.microsoft.com/office/drawing/2014/main" val="1247589337"/>
                    </a:ext>
                  </a:extLst>
                </a:gridCol>
                <a:gridCol w="441960">
                  <a:extLst>
                    <a:ext uri="{9D8B030D-6E8A-4147-A177-3AD203B41FA5}">
                      <a16:colId xmlns:a16="http://schemas.microsoft.com/office/drawing/2014/main" val="3321563353"/>
                    </a:ext>
                  </a:extLst>
                </a:gridCol>
                <a:gridCol w="441960">
                  <a:extLst>
                    <a:ext uri="{9D8B030D-6E8A-4147-A177-3AD203B41FA5}">
                      <a16:colId xmlns:a16="http://schemas.microsoft.com/office/drawing/2014/main" val="2253004300"/>
                    </a:ext>
                  </a:extLst>
                </a:gridCol>
                <a:gridCol w="441960">
                  <a:extLst>
                    <a:ext uri="{9D8B030D-6E8A-4147-A177-3AD203B41FA5}">
                      <a16:colId xmlns:a16="http://schemas.microsoft.com/office/drawing/2014/main" val="140850177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7144013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514290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5913768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2960684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23491829"/>
                  </a:ext>
                </a:extLst>
              </a:tr>
            </a:tbl>
          </a:graphicData>
        </a:graphic>
      </p:graphicFrame>
    </p:spTree>
    <p:extLst>
      <p:ext uri="{BB962C8B-B14F-4D97-AF65-F5344CB8AC3E}">
        <p14:creationId xmlns:p14="http://schemas.microsoft.com/office/powerpoint/2010/main" val="358438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FBDDD3-44B3-3A56-1BEC-A21FB99ABF6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5956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87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2F144AA6-49A4-4E34-000B-1ECF789F550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2833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361300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“Triple Eggs”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9D0BB3-DD0D-7512-B3BA-DFBA154B148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DF32DD-73D0-803F-18B9-646B9C45770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multiple of 3 </a:t>
            </a:r>
          </a:p>
          <a:p>
            <a:pPr algn="ctr"/>
            <a:r>
              <a:rPr lang="en-US" sz="2000" b="1" dirty="0">
                <a:solidFill>
                  <a:schemeClr val="tx1"/>
                </a:solidFill>
              </a:rPr>
              <a:t>that is between 40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an odd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Cross off the multiples of 5.</a:t>
            </a:r>
          </a:p>
          <a:p>
            <a:pPr algn="ctr"/>
            <a:r>
              <a:rPr lang="en-US" sz="2000" b="1" dirty="0">
                <a:solidFill>
                  <a:schemeClr val="tx1"/>
                </a:solidFill>
              </a:rPr>
              <a:t>Cross off the multiples of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the number that is </a:t>
            </a:r>
          </a:p>
          <a:p>
            <a:pPr algn="ctr"/>
            <a:r>
              <a:rPr lang="en-US" sz="2000" b="1" dirty="0">
                <a:solidFill>
                  <a:schemeClr val="tx1"/>
                </a:solidFill>
              </a:rPr>
              <a:t>1 less than a multiple of 10.</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Triple 19 </a:t>
            </a:r>
          </a:p>
          <a:p>
            <a:pPr algn="ctr"/>
            <a:r>
              <a:rPr lang="en-US" sz="2000" b="1" dirty="0">
                <a:solidFill>
                  <a:schemeClr val="tx1"/>
                </a:solidFill>
              </a:rPr>
              <a:t>and eliminate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FBDDD3-44B3-3A56-1BEC-A21FB99ABF6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87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2F144AA6-49A4-4E34-000B-1ECF789F550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“Triple Eggs”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4006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9D0BB3-DD0D-7512-B3BA-DFBA154B148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8419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8891</TotalTime>
  <Words>2557</Words>
  <Application>Microsoft Office PowerPoint</Application>
  <PresentationFormat>On-screen Show (4:3)</PresentationFormat>
  <Paragraphs>681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167</cp:revision>
  <dcterms:created xsi:type="dcterms:W3CDTF">2020-11-09T02:38:45Z</dcterms:created>
  <dcterms:modified xsi:type="dcterms:W3CDTF">2023-01-13T03:08:01Z</dcterms:modified>
</cp:coreProperties>
</file>