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532" r:id="rId8"/>
    <p:sldId id="1640" r:id="rId9"/>
    <p:sldId id="1641" r:id="rId10"/>
    <p:sldId id="1652" r:id="rId11"/>
    <p:sldId id="1643" r:id="rId12"/>
    <p:sldId id="1644" r:id="rId13"/>
    <p:sldId id="1653" r:id="rId14"/>
    <p:sldId id="1646" r:id="rId15"/>
    <p:sldId id="1647" r:id="rId16"/>
    <p:sldId id="1648" r:id="rId17"/>
    <p:sldId id="1649" r:id="rId18"/>
    <p:sldId id="1650" r:id="rId19"/>
    <p:sldId id="165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224DC5-C6F3-C185-71D8-46CF84CA058C}"/>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740833" y="0"/>
            <a:ext cx="3145367" cy="566166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30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1 more than </a:t>
            </a:r>
          </a:p>
          <a:p>
            <a:pPr algn="ctr"/>
            <a:r>
              <a:rPr lang="en-US" sz="2000"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an odd number.</a:t>
            </a:r>
          </a:p>
          <a:p>
            <a:pPr algn="ctr"/>
            <a:r>
              <a:rPr lang="en-US" sz="2000" b="1" dirty="0">
                <a:solidFill>
                  <a:schemeClr val="tx1"/>
                </a:solidFill>
              </a:rPr>
              <a:t>Erase all the even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3 or the digit 6.</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multiple of 11.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A10273A-4031-B0FC-E4A7-4EF48C03AF12}"/>
              </a:ext>
            </a:extLst>
          </p:cNvPr>
          <p:cNvGraphicFramePr>
            <a:graphicFrameLocks noGrp="1"/>
          </p:cNvGraphicFramePr>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101292071"/>
                    </a:ext>
                  </a:extLst>
                </a:gridCol>
                <a:gridCol w="441960">
                  <a:extLst>
                    <a:ext uri="{9D8B030D-6E8A-4147-A177-3AD203B41FA5}">
                      <a16:colId xmlns:a16="http://schemas.microsoft.com/office/drawing/2014/main" val="3086788475"/>
                    </a:ext>
                  </a:extLst>
                </a:gridCol>
                <a:gridCol w="441960">
                  <a:extLst>
                    <a:ext uri="{9D8B030D-6E8A-4147-A177-3AD203B41FA5}">
                      <a16:colId xmlns:a16="http://schemas.microsoft.com/office/drawing/2014/main" val="4214332144"/>
                    </a:ext>
                  </a:extLst>
                </a:gridCol>
                <a:gridCol w="441960">
                  <a:extLst>
                    <a:ext uri="{9D8B030D-6E8A-4147-A177-3AD203B41FA5}">
                      <a16:colId xmlns:a16="http://schemas.microsoft.com/office/drawing/2014/main" val="70124262"/>
                    </a:ext>
                  </a:extLst>
                </a:gridCol>
                <a:gridCol w="441960">
                  <a:extLst>
                    <a:ext uri="{9D8B030D-6E8A-4147-A177-3AD203B41FA5}">
                      <a16:colId xmlns:a16="http://schemas.microsoft.com/office/drawing/2014/main" val="2407413778"/>
                    </a:ext>
                  </a:extLst>
                </a:gridCol>
                <a:gridCol w="441960">
                  <a:extLst>
                    <a:ext uri="{9D8B030D-6E8A-4147-A177-3AD203B41FA5}">
                      <a16:colId xmlns:a16="http://schemas.microsoft.com/office/drawing/2014/main" val="3096112517"/>
                    </a:ext>
                  </a:extLst>
                </a:gridCol>
                <a:gridCol w="441960">
                  <a:extLst>
                    <a:ext uri="{9D8B030D-6E8A-4147-A177-3AD203B41FA5}">
                      <a16:colId xmlns:a16="http://schemas.microsoft.com/office/drawing/2014/main" val="2390299849"/>
                    </a:ext>
                  </a:extLst>
                </a:gridCol>
                <a:gridCol w="441960">
                  <a:extLst>
                    <a:ext uri="{9D8B030D-6E8A-4147-A177-3AD203B41FA5}">
                      <a16:colId xmlns:a16="http://schemas.microsoft.com/office/drawing/2014/main" val="2479377923"/>
                    </a:ext>
                  </a:extLst>
                </a:gridCol>
                <a:gridCol w="441960">
                  <a:extLst>
                    <a:ext uri="{9D8B030D-6E8A-4147-A177-3AD203B41FA5}">
                      <a16:colId xmlns:a16="http://schemas.microsoft.com/office/drawing/2014/main" val="3530152186"/>
                    </a:ext>
                  </a:extLst>
                </a:gridCol>
                <a:gridCol w="441960">
                  <a:extLst>
                    <a:ext uri="{9D8B030D-6E8A-4147-A177-3AD203B41FA5}">
                      <a16:colId xmlns:a16="http://schemas.microsoft.com/office/drawing/2014/main" val="100508869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16905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22703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130320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04871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896599"/>
                  </a:ext>
                </a:extLst>
              </a:tr>
            </a:tbl>
          </a:graphicData>
        </a:graphic>
      </p:graphicFrame>
    </p:spTree>
    <p:extLst>
      <p:ext uri="{BB962C8B-B14F-4D97-AF65-F5344CB8AC3E}">
        <p14:creationId xmlns:p14="http://schemas.microsoft.com/office/powerpoint/2010/main" val="302746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FDD038-2C5B-A3A0-4F1B-A051686A9A82}"/>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2408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BB8704-9EB6-A1A4-80BC-0043C9BB2C42}"/>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79 erasers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4643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534069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“Erase - </a:t>
            </a:r>
            <a:r>
              <a:rPr lang="en-US" sz="6000" b="1" dirty="0" err="1">
                <a:solidFill>
                  <a:srgbClr val="FFFF00"/>
                </a:solidFill>
              </a:rPr>
              <a:t>stemystery</a:t>
            </a:r>
            <a:r>
              <a:rPr lang="en-US" sz="6000" b="1" dirty="0">
                <a:solidFill>
                  <a:srgbClr val="FFFF00"/>
                </a:solidFill>
              </a:rPr>
              <a:t>”</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2502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50841E-14D6-B76A-C2D8-B54E9DA964D9}"/>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5463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224DC5-C6F3-C185-71D8-46CF84CA058C}"/>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740833" y="0"/>
            <a:ext cx="3145367" cy="566166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30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1 more than </a:t>
            </a:r>
          </a:p>
          <a:p>
            <a:pPr algn="ctr"/>
            <a:r>
              <a:rPr lang="en-US" sz="2000"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an odd number.</a:t>
            </a:r>
          </a:p>
          <a:p>
            <a:pPr algn="ctr"/>
            <a:r>
              <a:rPr lang="en-US" sz="2000" b="1" dirty="0">
                <a:solidFill>
                  <a:schemeClr val="tx1"/>
                </a:solidFill>
              </a:rPr>
              <a:t>Erase all the even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3 or the digit 6.</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multiple of 11.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A10273A-4031-B0FC-E4A7-4EF48C03AF12}"/>
              </a:ext>
            </a:extLst>
          </p:cNvPr>
          <p:cNvGraphicFramePr>
            <a:graphicFrameLocks noGrp="1"/>
          </p:cNvGraphicFramePr>
          <p:nvPr>
            <p:extLst>
              <p:ext uri="{D42A27DB-BD31-4B8C-83A1-F6EECF244321}">
                <p14:modId xmlns:p14="http://schemas.microsoft.com/office/powerpoint/2010/main" val="1073635480"/>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101292071"/>
                    </a:ext>
                  </a:extLst>
                </a:gridCol>
                <a:gridCol w="441960">
                  <a:extLst>
                    <a:ext uri="{9D8B030D-6E8A-4147-A177-3AD203B41FA5}">
                      <a16:colId xmlns:a16="http://schemas.microsoft.com/office/drawing/2014/main" val="3086788475"/>
                    </a:ext>
                  </a:extLst>
                </a:gridCol>
                <a:gridCol w="441960">
                  <a:extLst>
                    <a:ext uri="{9D8B030D-6E8A-4147-A177-3AD203B41FA5}">
                      <a16:colId xmlns:a16="http://schemas.microsoft.com/office/drawing/2014/main" val="4214332144"/>
                    </a:ext>
                  </a:extLst>
                </a:gridCol>
                <a:gridCol w="441960">
                  <a:extLst>
                    <a:ext uri="{9D8B030D-6E8A-4147-A177-3AD203B41FA5}">
                      <a16:colId xmlns:a16="http://schemas.microsoft.com/office/drawing/2014/main" val="70124262"/>
                    </a:ext>
                  </a:extLst>
                </a:gridCol>
                <a:gridCol w="441960">
                  <a:extLst>
                    <a:ext uri="{9D8B030D-6E8A-4147-A177-3AD203B41FA5}">
                      <a16:colId xmlns:a16="http://schemas.microsoft.com/office/drawing/2014/main" val="2407413778"/>
                    </a:ext>
                  </a:extLst>
                </a:gridCol>
                <a:gridCol w="441960">
                  <a:extLst>
                    <a:ext uri="{9D8B030D-6E8A-4147-A177-3AD203B41FA5}">
                      <a16:colId xmlns:a16="http://schemas.microsoft.com/office/drawing/2014/main" val="3096112517"/>
                    </a:ext>
                  </a:extLst>
                </a:gridCol>
                <a:gridCol w="441960">
                  <a:extLst>
                    <a:ext uri="{9D8B030D-6E8A-4147-A177-3AD203B41FA5}">
                      <a16:colId xmlns:a16="http://schemas.microsoft.com/office/drawing/2014/main" val="2390299849"/>
                    </a:ext>
                  </a:extLst>
                </a:gridCol>
                <a:gridCol w="441960">
                  <a:extLst>
                    <a:ext uri="{9D8B030D-6E8A-4147-A177-3AD203B41FA5}">
                      <a16:colId xmlns:a16="http://schemas.microsoft.com/office/drawing/2014/main" val="2479377923"/>
                    </a:ext>
                  </a:extLst>
                </a:gridCol>
                <a:gridCol w="441960">
                  <a:extLst>
                    <a:ext uri="{9D8B030D-6E8A-4147-A177-3AD203B41FA5}">
                      <a16:colId xmlns:a16="http://schemas.microsoft.com/office/drawing/2014/main" val="3530152186"/>
                    </a:ext>
                  </a:extLst>
                </a:gridCol>
                <a:gridCol w="441960">
                  <a:extLst>
                    <a:ext uri="{9D8B030D-6E8A-4147-A177-3AD203B41FA5}">
                      <a16:colId xmlns:a16="http://schemas.microsoft.com/office/drawing/2014/main" val="100508869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16905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22703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130320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04871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896599"/>
                  </a:ext>
                </a:extLst>
              </a:tr>
            </a:tbl>
          </a:graphicData>
        </a:graphic>
      </p:graphicFrame>
      <p:graphicFrame>
        <p:nvGraphicFramePr>
          <p:cNvPr id="4" name="Table 3">
            <a:extLst>
              <a:ext uri="{FF2B5EF4-FFF2-40B4-BE49-F238E27FC236}">
                <a16:creationId xmlns:a16="http://schemas.microsoft.com/office/drawing/2014/main" id="{08E0436B-5BD2-F88C-7112-BC35BFC09332}"/>
              </a:ext>
            </a:extLst>
          </p:cNvPr>
          <p:cNvGraphicFramePr>
            <a:graphicFrameLocks noGrp="1"/>
          </p:cNvGraphicFramePr>
          <p:nvPr>
            <p:extLst>
              <p:ext uri="{D42A27DB-BD31-4B8C-83A1-F6EECF244321}">
                <p14:modId xmlns:p14="http://schemas.microsoft.com/office/powerpoint/2010/main" val="1858228356"/>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101292071"/>
                    </a:ext>
                  </a:extLst>
                </a:gridCol>
                <a:gridCol w="441960">
                  <a:extLst>
                    <a:ext uri="{9D8B030D-6E8A-4147-A177-3AD203B41FA5}">
                      <a16:colId xmlns:a16="http://schemas.microsoft.com/office/drawing/2014/main" val="3086788475"/>
                    </a:ext>
                  </a:extLst>
                </a:gridCol>
                <a:gridCol w="441960">
                  <a:extLst>
                    <a:ext uri="{9D8B030D-6E8A-4147-A177-3AD203B41FA5}">
                      <a16:colId xmlns:a16="http://schemas.microsoft.com/office/drawing/2014/main" val="4214332144"/>
                    </a:ext>
                  </a:extLst>
                </a:gridCol>
                <a:gridCol w="441960">
                  <a:extLst>
                    <a:ext uri="{9D8B030D-6E8A-4147-A177-3AD203B41FA5}">
                      <a16:colId xmlns:a16="http://schemas.microsoft.com/office/drawing/2014/main" val="70124262"/>
                    </a:ext>
                  </a:extLst>
                </a:gridCol>
                <a:gridCol w="441960">
                  <a:extLst>
                    <a:ext uri="{9D8B030D-6E8A-4147-A177-3AD203B41FA5}">
                      <a16:colId xmlns:a16="http://schemas.microsoft.com/office/drawing/2014/main" val="2407413778"/>
                    </a:ext>
                  </a:extLst>
                </a:gridCol>
                <a:gridCol w="441960">
                  <a:extLst>
                    <a:ext uri="{9D8B030D-6E8A-4147-A177-3AD203B41FA5}">
                      <a16:colId xmlns:a16="http://schemas.microsoft.com/office/drawing/2014/main" val="3096112517"/>
                    </a:ext>
                  </a:extLst>
                </a:gridCol>
                <a:gridCol w="441960">
                  <a:extLst>
                    <a:ext uri="{9D8B030D-6E8A-4147-A177-3AD203B41FA5}">
                      <a16:colId xmlns:a16="http://schemas.microsoft.com/office/drawing/2014/main" val="2390299849"/>
                    </a:ext>
                  </a:extLst>
                </a:gridCol>
                <a:gridCol w="441960">
                  <a:extLst>
                    <a:ext uri="{9D8B030D-6E8A-4147-A177-3AD203B41FA5}">
                      <a16:colId xmlns:a16="http://schemas.microsoft.com/office/drawing/2014/main" val="2479377923"/>
                    </a:ext>
                  </a:extLst>
                </a:gridCol>
                <a:gridCol w="441960">
                  <a:extLst>
                    <a:ext uri="{9D8B030D-6E8A-4147-A177-3AD203B41FA5}">
                      <a16:colId xmlns:a16="http://schemas.microsoft.com/office/drawing/2014/main" val="3530152186"/>
                    </a:ext>
                  </a:extLst>
                </a:gridCol>
                <a:gridCol w="441960">
                  <a:extLst>
                    <a:ext uri="{9D8B030D-6E8A-4147-A177-3AD203B41FA5}">
                      <a16:colId xmlns:a16="http://schemas.microsoft.com/office/drawing/2014/main" val="100508869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16905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22703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130320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04871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91896599"/>
                  </a:ext>
                </a:extLst>
              </a:tr>
            </a:tbl>
          </a:graphicData>
        </a:graphic>
      </p:graphicFrame>
      <p:graphicFrame>
        <p:nvGraphicFramePr>
          <p:cNvPr id="5" name="Table 4">
            <a:extLst>
              <a:ext uri="{FF2B5EF4-FFF2-40B4-BE49-F238E27FC236}">
                <a16:creationId xmlns:a16="http://schemas.microsoft.com/office/drawing/2014/main" id="{C1A91508-D1FD-7CFE-FBC6-379A25EE8228}"/>
              </a:ext>
            </a:extLst>
          </p:cNvPr>
          <p:cNvGraphicFramePr>
            <a:graphicFrameLocks noGrp="1"/>
          </p:cNvGraphicFramePr>
          <p:nvPr>
            <p:extLst>
              <p:ext uri="{D42A27DB-BD31-4B8C-83A1-F6EECF244321}">
                <p14:modId xmlns:p14="http://schemas.microsoft.com/office/powerpoint/2010/main" val="1560640005"/>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101292071"/>
                    </a:ext>
                  </a:extLst>
                </a:gridCol>
                <a:gridCol w="441960">
                  <a:extLst>
                    <a:ext uri="{9D8B030D-6E8A-4147-A177-3AD203B41FA5}">
                      <a16:colId xmlns:a16="http://schemas.microsoft.com/office/drawing/2014/main" val="3086788475"/>
                    </a:ext>
                  </a:extLst>
                </a:gridCol>
                <a:gridCol w="441960">
                  <a:extLst>
                    <a:ext uri="{9D8B030D-6E8A-4147-A177-3AD203B41FA5}">
                      <a16:colId xmlns:a16="http://schemas.microsoft.com/office/drawing/2014/main" val="4214332144"/>
                    </a:ext>
                  </a:extLst>
                </a:gridCol>
                <a:gridCol w="441960">
                  <a:extLst>
                    <a:ext uri="{9D8B030D-6E8A-4147-A177-3AD203B41FA5}">
                      <a16:colId xmlns:a16="http://schemas.microsoft.com/office/drawing/2014/main" val="70124262"/>
                    </a:ext>
                  </a:extLst>
                </a:gridCol>
                <a:gridCol w="441960">
                  <a:extLst>
                    <a:ext uri="{9D8B030D-6E8A-4147-A177-3AD203B41FA5}">
                      <a16:colId xmlns:a16="http://schemas.microsoft.com/office/drawing/2014/main" val="2407413778"/>
                    </a:ext>
                  </a:extLst>
                </a:gridCol>
                <a:gridCol w="441960">
                  <a:extLst>
                    <a:ext uri="{9D8B030D-6E8A-4147-A177-3AD203B41FA5}">
                      <a16:colId xmlns:a16="http://schemas.microsoft.com/office/drawing/2014/main" val="3096112517"/>
                    </a:ext>
                  </a:extLst>
                </a:gridCol>
                <a:gridCol w="441960">
                  <a:extLst>
                    <a:ext uri="{9D8B030D-6E8A-4147-A177-3AD203B41FA5}">
                      <a16:colId xmlns:a16="http://schemas.microsoft.com/office/drawing/2014/main" val="2390299849"/>
                    </a:ext>
                  </a:extLst>
                </a:gridCol>
                <a:gridCol w="441960">
                  <a:extLst>
                    <a:ext uri="{9D8B030D-6E8A-4147-A177-3AD203B41FA5}">
                      <a16:colId xmlns:a16="http://schemas.microsoft.com/office/drawing/2014/main" val="2479377923"/>
                    </a:ext>
                  </a:extLst>
                </a:gridCol>
                <a:gridCol w="441960">
                  <a:extLst>
                    <a:ext uri="{9D8B030D-6E8A-4147-A177-3AD203B41FA5}">
                      <a16:colId xmlns:a16="http://schemas.microsoft.com/office/drawing/2014/main" val="3530152186"/>
                    </a:ext>
                  </a:extLst>
                </a:gridCol>
                <a:gridCol w="441960">
                  <a:extLst>
                    <a:ext uri="{9D8B030D-6E8A-4147-A177-3AD203B41FA5}">
                      <a16:colId xmlns:a16="http://schemas.microsoft.com/office/drawing/2014/main" val="100508869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16905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922703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8130320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04871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91896599"/>
                  </a:ext>
                </a:extLst>
              </a:tr>
            </a:tbl>
          </a:graphicData>
        </a:graphic>
      </p:graphicFrame>
      <p:graphicFrame>
        <p:nvGraphicFramePr>
          <p:cNvPr id="6" name="Table 5">
            <a:extLst>
              <a:ext uri="{FF2B5EF4-FFF2-40B4-BE49-F238E27FC236}">
                <a16:creationId xmlns:a16="http://schemas.microsoft.com/office/drawing/2014/main" id="{501D3E92-D88E-58F2-4914-BBD1A4579CE3}"/>
              </a:ext>
            </a:extLst>
          </p:cNvPr>
          <p:cNvGraphicFramePr>
            <a:graphicFrameLocks noGrp="1"/>
          </p:cNvGraphicFramePr>
          <p:nvPr>
            <p:extLst>
              <p:ext uri="{D42A27DB-BD31-4B8C-83A1-F6EECF244321}">
                <p14:modId xmlns:p14="http://schemas.microsoft.com/office/powerpoint/2010/main" val="1382790818"/>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101292071"/>
                    </a:ext>
                  </a:extLst>
                </a:gridCol>
                <a:gridCol w="441960">
                  <a:extLst>
                    <a:ext uri="{9D8B030D-6E8A-4147-A177-3AD203B41FA5}">
                      <a16:colId xmlns:a16="http://schemas.microsoft.com/office/drawing/2014/main" val="3086788475"/>
                    </a:ext>
                  </a:extLst>
                </a:gridCol>
                <a:gridCol w="441960">
                  <a:extLst>
                    <a:ext uri="{9D8B030D-6E8A-4147-A177-3AD203B41FA5}">
                      <a16:colId xmlns:a16="http://schemas.microsoft.com/office/drawing/2014/main" val="4214332144"/>
                    </a:ext>
                  </a:extLst>
                </a:gridCol>
                <a:gridCol w="441960">
                  <a:extLst>
                    <a:ext uri="{9D8B030D-6E8A-4147-A177-3AD203B41FA5}">
                      <a16:colId xmlns:a16="http://schemas.microsoft.com/office/drawing/2014/main" val="70124262"/>
                    </a:ext>
                  </a:extLst>
                </a:gridCol>
                <a:gridCol w="441960">
                  <a:extLst>
                    <a:ext uri="{9D8B030D-6E8A-4147-A177-3AD203B41FA5}">
                      <a16:colId xmlns:a16="http://schemas.microsoft.com/office/drawing/2014/main" val="2407413778"/>
                    </a:ext>
                  </a:extLst>
                </a:gridCol>
                <a:gridCol w="441960">
                  <a:extLst>
                    <a:ext uri="{9D8B030D-6E8A-4147-A177-3AD203B41FA5}">
                      <a16:colId xmlns:a16="http://schemas.microsoft.com/office/drawing/2014/main" val="3096112517"/>
                    </a:ext>
                  </a:extLst>
                </a:gridCol>
                <a:gridCol w="441960">
                  <a:extLst>
                    <a:ext uri="{9D8B030D-6E8A-4147-A177-3AD203B41FA5}">
                      <a16:colId xmlns:a16="http://schemas.microsoft.com/office/drawing/2014/main" val="2390299849"/>
                    </a:ext>
                  </a:extLst>
                </a:gridCol>
                <a:gridCol w="441960">
                  <a:extLst>
                    <a:ext uri="{9D8B030D-6E8A-4147-A177-3AD203B41FA5}">
                      <a16:colId xmlns:a16="http://schemas.microsoft.com/office/drawing/2014/main" val="2479377923"/>
                    </a:ext>
                  </a:extLst>
                </a:gridCol>
                <a:gridCol w="441960">
                  <a:extLst>
                    <a:ext uri="{9D8B030D-6E8A-4147-A177-3AD203B41FA5}">
                      <a16:colId xmlns:a16="http://schemas.microsoft.com/office/drawing/2014/main" val="3530152186"/>
                    </a:ext>
                  </a:extLst>
                </a:gridCol>
                <a:gridCol w="441960">
                  <a:extLst>
                    <a:ext uri="{9D8B030D-6E8A-4147-A177-3AD203B41FA5}">
                      <a16:colId xmlns:a16="http://schemas.microsoft.com/office/drawing/2014/main" val="100508869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1616905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922703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8130320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504871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91896599"/>
                  </a:ext>
                </a:extLst>
              </a:tr>
            </a:tbl>
          </a:graphicData>
        </a:graphic>
      </p:graphicFrame>
      <p:graphicFrame>
        <p:nvGraphicFramePr>
          <p:cNvPr id="7" name="Table 6">
            <a:extLst>
              <a:ext uri="{FF2B5EF4-FFF2-40B4-BE49-F238E27FC236}">
                <a16:creationId xmlns:a16="http://schemas.microsoft.com/office/drawing/2014/main" id="{7276AC9F-A975-7CE7-FB51-DAF211B2EBBC}"/>
              </a:ext>
            </a:extLst>
          </p:cNvPr>
          <p:cNvGraphicFramePr>
            <a:graphicFrameLocks noGrp="1"/>
          </p:cNvGraphicFramePr>
          <p:nvPr>
            <p:extLst>
              <p:ext uri="{D42A27DB-BD31-4B8C-83A1-F6EECF244321}">
                <p14:modId xmlns:p14="http://schemas.microsoft.com/office/powerpoint/2010/main" val="2725853283"/>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101292071"/>
                    </a:ext>
                  </a:extLst>
                </a:gridCol>
                <a:gridCol w="441960">
                  <a:extLst>
                    <a:ext uri="{9D8B030D-6E8A-4147-A177-3AD203B41FA5}">
                      <a16:colId xmlns:a16="http://schemas.microsoft.com/office/drawing/2014/main" val="3086788475"/>
                    </a:ext>
                  </a:extLst>
                </a:gridCol>
                <a:gridCol w="441960">
                  <a:extLst>
                    <a:ext uri="{9D8B030D-6E8A-4147-A177-3AD203B41FA5}">
                      <a16:colId xmlns:a16="http://schemas.microsoft.com/office/drawing/2014/main" val="4214332144"/>
                    </a:ext>
                  </a:extLst>
                </a:gridCol>
                <a:gridCol w="441960">
                  <a:extLst>
                    <a:ext uri="{9D8B030D-6E8A-4147-A177-3AD203B41FA5}">
                      <a16:colId xmlns:a16="http://schemas.microsoft.com/office/drawing/2014/main" val="70124262"/>
                    </a:ext>
                  </a:extLst>
                </a:gridCol>
                <a:gridCol w="441960">
                  <a:extLst>
                    <a:ext uri="{9D8B030D-6E8A-4147-A177-3AD203B41FA5}">
                      <a16:colId xmlns:a16="http://schemas.microsoft.com/office/drawing/2014/main" val="2407413778"/>
                    </a:ext>
                  </a:extLst>
                </a:gridCol>
                <a:gridCol w="441960">
                  <a:extLst>
                    <a:ext uri="{9D8B030D-6E8A-4147-A177-3AD203B41FA5}">
                      <a16:colId xmlns:a16="http://schemas.microsoft.com/office/drawing/2014/main" val="3096112517"/>
                    </a:ext>
                  </a:extLst>
                </a:gridCol>
                <a:gridCol w="441960">
                  <a:extLst>
                    <a:ext uri="{9D8B030D-6E8A-4147-A177-3AD203B41FA5}">
                      <a16:colId xmlns:a16="http://schemas.microsoft.com/office/drawing/2014/main" val="2390299849"/>
                    </a:ext>
                  </a:extLst>
                </a:gridCol>
                <a:gridCol w="441960">
                  <a:extLst>
                    <a:ext uri="{9D8B030D-6E8A-4147-A177-3AD203B41FA5}">
                      <a16:colId xmlns:a16="http://schemas.microsoft.com/office/drawing/2014/main" val="2479377923"/>
                    </a:ext>
                  </a:extLst>
                </a:gridCol>
                <a:gridCol w="441960">
                  <a:extLst>
                    <a:ext uri="{9D8B030D-6E8A-4147-A177-3AD203B41FA5}">
                      <a16:colId xmlns:a16="http://schemas.microsoft.com/office/drawing/2014/main" val="3530152186"/>
                    </a:ext>
                  </a:extLst>
                </a:gridCol>
                <a:gridCol w="441960">
                  <a:extLst>
                    <a:ext uri="{9D8B030D-6E8A-4147-A177-3AD203B41FA5}">
                      <a16:colId xmlns:a16="http://schemas.microsoft.com/office/drawing/2014/main" val="100508869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1616905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922703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8130320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504871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91896599"/>
                  </a:ext>
                </a:extLst>
              </a:tr>
            </a:tbl>
          </a:graphicData>
        </a:graphic>
      </p:graphicFrame>
      <p:graphicFrame>
        <p:nvGraphicFramePr>
          <p:cNvPr id="9" name="Table 8">
            <a:extLst>
              <a:ext uri="{FF2B5EF4-FFF2-40B4-BE49-F238E27FC236}">
                <a16:creationId xmlns:a16="http://schemas.microsoft.com/office/drawing/2014/main" id="{5D189C68-2976-2FEB-3AAD-6B8A7FDCF630}"/>
              </a:ext>
            </a:extLst>
          </p:cNvPr>
          <p:cNvGraphicFramePr>
            <a:graphicFrameLocks noGrp="1"/>
          </p:cNvGraphicFramePr>
          <p:nvPr>
            <p:extLst>
              <p:ext uri="{D42A27DB-BD31-4B8C-83A1-F6EECF244321}">
                <p14:modId xmlns:p14="http://schemas.microsoft.com/office/powerpoint/2010/main" val="3925824876"/>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101292071"/>
                    </a:ext>
                  </a:extLst>
                </a:gridCol>
                <a:gridCol w="441960">
                  <a:extLst>
                    <a:ext uri="{9D8B030D-6E8A-4147-A177-3AD203B41FA5}">
                      <a16:colId xmlns:a16="http://schemas.microsoft.com/office/drawing/2014/main" val="3086788475"/>
                    </a:ext>
                  </a:extLst>
                </a:gridCol>
                <a:gridCol w="441960">
                  <a:extLst>
                    <a:ext uri="{9D8B030D-6E8A-4147-A177-3AD203B41FA5}">
                      <a16:colId xmlns:a16="http://schemas.microsoft.com/office/drawing/2014/main" val="4214332144"/>
                    </a:ext>
                  </a:extLst>
                </a:gridCol>
                <a:gridCol w="441960">
                  <a:extLst>
                    <a:ext uri="{9D8B030D-6E8A-4147-A177-3AD203B41FA5}">
                      <a16:colId xmlns:a16="http://schemas.microsoft.com/office/drawing/2014/main" val="70124262"/>
                    </a:ext>
                  </a:extLst>
                </a:gridCol>
                <a:gridCol w="441960">
                  <a:extLst>
                    <a:ext uri="{9D8B030D-6E8A-4147-A177-3AD203B41FA5}">
                      <a16:colId xmlns:a16="http://schemas.microsoft.com/office/drawing/2014/main" val="2407413778"/>
                    </a:ext>
                  </a:extLst>
                </a:gridCol>
                <a:gridCol w="441960">
                  <a:extLst>
                    <a:ext uri="{9D8B030D-6E8A-4147-A177-3AD203B41FA5}">
                      <a16:colId xmlns:a16="http://schemas.microsoft.com/office/drawing/2014/main" val="3096112517"/>
                    </a:ext>
                  </a:extLst>
                </a:gridCol>
                <a:gridCol w="441960">
                  <a:extLst>
                    <a:ext uri="{9D8B030D-6E8A-4147-A177-3AD203B41FA5}">
                      <a16:colId xmlns:a16="http://schemas.microsoft.com/office/drawing/2014/main" val="2390299849"/>
                    </a:ext>
                  </a:extLst>
                </a:gridCol>
                <a:gridCol w="441960">
                  <a:extLst>
                    <a:ext uri="{9D8B030D-6E8A-4147-A177-3AD203B41FA5}">
                      <a16:colId xmlns:a16="http://schemas.microsoft.com/office/drawing/2014/main" val="2479377923"/>
                    </a:ext>
                  </a:extLst>
                </a:gridCol>
                <a:gridCol w="441960">
                  <a:extLst>
                    <a:ext uri="{9D8B030D-6E8A-4147-A177-3AD203B41FA5}">
                      <a16:colId xmlns:a16="http://schemas.microsoft.com/office/drawing/2014/main" val="3530152186"/>
                    </a:ext>
                  </a:extLst>
                </a:gridCol>
                <a:gridCol w="441960">
                  <a:extLst>
                    <a:ext uri="{9D8B030D-6E8A-4147-A177-3AD203B41FA5}">
                      <a16:colId xmlns:a16="http://schemas.microsoft.com/office/drawing/2014/main" val="100508869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1616905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922703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8130320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504871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91896599"/>
                  </a:ext>
                </a:extLst>
              </a:tr>
            </a:tbl>
          </a:graphicData>
        </a:graphic>
      </p:graphicFrame>
    </p:spTree>
    <p:extLst>
      <p:ext uri="{BB962C8B-B14F-4D97-AF65-F5344CB8AC3E}">
        <p14:creationId xmlns:p14="http://schemas.microsoft.com/office/powerpoint/2010/main" val="216552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FDD038-2C5B-A3A0-4F1B-A051686A9A82}"/>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6331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BB8704-9EB6-A1A4-80BC-0043C9BB2C42}"/>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79 erasers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8138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364510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“Erase - </a:t>
            </a:r>
            <a:r>
              <a:rPr lang="en-US" sz="6000" b="1" dirty="0" err="1">
                <a:solidFill>
                  <a:srgbClr val="FFFF00"/>
                </a:solidFill>
              </a:rPr>
              <a:t>stemystery</a:t>
            </a:r>
            <a:r>
              <a:rPr lang="en-US" sz="6000" b="1" dirty="0">
                <a:solidFill>
                  <a:srgbClr val="FFFF00"/>
                </a:solidFill>
              </a:rPr>
              <a:t>”</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50841E-14D6-B76A-C2D8-B54E9DA964D9}"/>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224DC5-C6F3-C185-71D8-46CF84CA058C}"/>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30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1 more than </a:t>
            </a:r>
          </a:p>
          <a:p>
            <a:pPr algn="ctr"/>
            <a:r>
              <a:rPr lang="en-US" sz="2000"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an odd number.</a:t>
            </a:r>
          </a:p>
          <a:p>
            <a:pPr algn="ctr"/>
            <a:r>
              <a:rPr lang="en-US" sz="2000" b="1" dirty="0">
                <a:solidFill>
                  <a:schemeClr val="tx1"/>
                </a:solidFill>
              </a:rPr>
              <a:t>Erase all the even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3 or the digit 6.</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multiple of 11.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FDD038-2C5B-A3A0-4F1B-A051686A9A82}"/>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BB8704-9EB6-A1A4-80BC-0043C9BB2C42}"/>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79 erasers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“Erase - </a:t>
            </a:r>
            <a:r>
              <a:rPr lang="en-US" sz="6000" b="1" dirty="0" err="1">
                <a:solidFill>
                  <a:srgbClr val="FFFF00"/>
                </a:solidFill>
              </a:rPr>
              <a:t>stemystery</a:t>
            </a:r>
            <a:r>
              <a:rPr lang="en-US" sz="6000" b="1" dirty="0">
                <a:solidFill>
                  <a:srgbClr val="FFFF00"/>
                </a:solidFill>
              </a:rPr>
              <a:t>”</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0760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50841E-14D6-B76A-C2D8-B54E9DA964D9}"/>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9877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8934</TotalTime>
  <Words>2547</Words>
  <Application>Microsoft Office PowerPoint</Application>
  <PresentationFormat>On-screen Show (4:3)</PresentationFormat>
  <Paragraphs>668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166</cp:revision>
  <dcterms:created xsi:type="dcterms:W3CDTF">2020-11-09T02:38:45Z</dcterms:created>
  <dcterms:modified xsi:type="dcterms:W3CDTF">2023-01-23T00:22:27Z</dcterms:modified>
</cp:coreProperties>
</file>