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1641" r:id="rId9"/>
    <p:sldId id="1642" r:id="rId10"/>
    <p:sldId id="1653" r:id="rId11"/>
    <p:sldId id="1644" r:id="rId12"/>
    <p:sldId id="1645" r:id="rId13"/>
    <p:sldId id="1654" r:id="rId14"/>
    <p:sldId id="1647" r:id="rId15"/>
    <p:sldId id="1648" r:id="rId16"/>
    <p:sldId id="1649" r:id="rId17"/>
    <p:sldId id="1650" r:id="rId18"/>
    <p:sldId id="1651" r:id="rId19"/>
    <p:sldId id="165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F8D3F4-B130-7B26-838C-C59B5160A8E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81000" y="1"/>
            <a:ext cx="3860799" cy="579119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50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5 </a:t>
            </a:r>
          </a:p>
          <a:p>
            <a:pPr algn="ctr"/>
            <a:r>
              <a:rPr lang="en-US" b="1" dirty="0">
                <a:solidFill>
                  <a:schemeClr val="tx1"/>
                </a:solidFill>
              </a:rPr>
              <a:t>or a multiple of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Subtract the number on the tag from 61 and eliminate that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the number on the tag. </a:t>
            </a:r>
          </a:p>
          <a:p>
            <a:pPr algn="ctr"/>
            <a:r>
              <a:rPr lang="en-US" b="1" dirty="0">
                <a:solidFill>
                  <a:schemeClr val="tx1"/>
                </a:solidFill>
              </a:rPr>
              <a:t>Then add it to 61. </a:t>
            </a:r>
          </a:p>
          <a:p>
            <a:pPr algn="ctr"/>
            <a:r>
              <a:rPr lang="en-US" b="1" dirty="0">
                <a:solidFill>
                  <a:schemeClr val="tx1"/>
                </a:solidFill>
              </a:rPr>
              <a:t>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005FFD2-489F-C9AF-497B-049404243EF1}"/>
              </a:ext>
            </a:extLst>
          </p:cNvPr>
          <p:cNvGraphicFramePr>
            <a:graphicFrameLocks noGrp="1"/>
          </p:cNvGraphicFramePr>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01363054"/>
                    </a:ext>
                  </a:extLst>
                </a:gridCol>
                <a:gridCol w="441960">
                  <a:extLst>
                    <a:ext uri="{9D8B030D-6E8A-4147-A177-3AD203B41FA5}">
                      <a16:colId xmlns:a16="http://schemas.microsoft.com/office/drawing/2014/main" val="1848340945"/>
                    </a:ext>
                  </a:extLst>
                </a:gridCol>
                <a:gridCol w="441960">
                  <a:extLst>
                    <a:ext uri="{9D8B030D-6E8A-4147-A177-3AD203B41FA5}">
                      <a16:colId xmlns:a16="http://schemas.microsoft.com/office/drawing/2014/main" val="1427112106"/>
                    </a:ext>
                  </a:extLst>
                </a:gridCol>
                <a:gridCol w="441960">
                  <a:extLst>
                    <a:ext uri="{9D8B030D-6E8A-4147-A177-3AD203B41FA5}">
                      <a16:colId xmlns:a16="http://schemas.microsoft.com/office/drawing/2014/main" val="3383437183"/>
                    </a:ext>
                  </a:extLst>
                </a:gridCol>
                <a:gridCol w="441960">
                  <a:extLst>
                    <a:ext uri="{9D8B030D-6E8A-4147-A177-3AD203B41FA5}">
                      <a16:colId xmlns:a16="http://schemas.microsoft.com/office/drawing/2014/main" val="1001025412"/>
                    </a:ext>
                  </a:extLst>
                </a:gridCol>
                <a:gridCol w="441960">
                  <a:extLst>
                    <a:ext uri="{9D8B030D-6E8A-4147-A177-3AD203B41FA5}">
                      <a16:colId xmlns:a16="http://schemas.microsoft.com/office/drawing/2014/main" val="3523427368"/>
                    </a:ext>
                  </a:extLst>
                </a:gridCol>
                <a:gridCol w="441960">
                  <a:extLst>
                    <a:ext uri="{9D8B030D-6E8A-4147-A177-3AD203B41FA5}">
                      <a16:colId xmlns:a16="http://schemas.microsoft.com/office/drawing/2014/main" val="592921851"/>
                    </a:ext>
                  </a:extLst>
                </a:gridCol>
                <a:gridCol w="441960">
                  <a:extLst>
                    <a:ext uri="{9D8B030D-6E8A-4147-A177-3AD203B41FA5}">
                      <a16:colId xmlns:a16="http://schemas.microsoft.com/office/drawing/2014/main" val="2024415703"/>
                    </a:ext>
                  </a:extLst>
                </a:gridCol>
                <a:gridCol w="441960">
                  <a:extLst>
                    <a:ext uri="{9D8B030D-6E8A-4147-A177-3AD203B41FA5}">
                      <a16:colId xmlns:a16="http://schemas.microsoft.com/office/drawing/2014/main" val="4255269043"/>
                    </a:ext>
                  </a:extLst>
                </a:gridCol>
                <a:gridCol w="441960">
                  <a:extLst>
                    <a:ext uri="{9D8B030D-6E8A-4147-A177-3AD203B41FA5}">
                      <a16:colId xmlns:a16="http://schemas.microsoft.com/office/drawing/2014/main" val="175663313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35234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46197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185527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7147383"/>
                  </a:ext>
                </a:extLst>
              </a:tr>
            </a:tbl>
          </a:graphicData>
        </a:graphic>
      </p:graphicFrame>
    </p:spTree>
    <p:extLst>
      <p:ext uri="{BB962C8B-B14F-4D97-AF65-F5344CB8AC3E}">
        <p14:creationId xmlns:p14="http://schemas.microsoft.com/office/powerpoint/2010/main" val="298801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218C81-CA87-E0E9-BA92-4FAB504B334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8341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27383D-8837-31A0-42AC-F7ED5DB9C32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51 wristbands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57640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the Tag </a:t>
            </a:r>
          </a:p>
          <a:p>
            <a:r>
              <a:rPr lang="en-US" sz="6000" b="1" dirty="0">
                <a:solidFill>
                  <a:srgbClr val="FFFF00"/>
                </a:solidFill>
              </a:rPr>
              <a:t>is Connected to 61”</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5196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7DF7D6-00B6-1D4A-D01F-96D6C78BE3C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wristbands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7311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F8D3F4-B130-7B26-838C-C59B5160A8E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81000" y="1"/>
            <a:ext cx="3860799" cy="579119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50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5 </a:t>
            </a:r>
          </a:p>
          <a:p>
            <a:pPr algn="ctr"/>
            <a:r>
              <a:rPr lang="en-US" b="1" dirty="0">
                <a:solidFill>
                  <a:schemeClr val="tx1"/>
                </a:solidFill>
              </a:rPr>
              <a:t>or a multiple of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Subtract the number on the tag from 61 and eliminate that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the number on the tag. </a:t>
            </a:r>
          </a:p>
          <a:p>
            <a:pPr algn="ctr"/>
            <a:r>
              <a:rPr lang="en-US" b="1" dirty="0">
                <a:solidFill>
                  <a:schemeClr val="tx1"/>
                </a:solidFill>
              </a:rPr>
              <a:t>Then add it to 61. </a:t>
            </a:r>
          </a:p>
          <a:p>
            <a:pPr algn="ctr"/>
            <a:r>
              <a:rPr lang="en-US" b="1" dirty="0">
                <a:solidFill>
                  <a:schemeClr val="tx1"/>
                </a:solidFill>
              </a:rPr>
              <a:t>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005FFD2-489F-C9AF-497B-049404243EF1}"/>
              </a:ext>
            </a:extLst>
          </p:cNvPr>
          <p:cNvGraphicFramePr>
            <a:graphicFrameLocks noGrp="1"/>
          </p:cNvGraphicFramePr>
          <p:nvPr>
            <p:extLst>
              <p:ext uri="{D42A27DB-BD31-4B8C-83A1-F6EECF244321}">
                <p14:modId xmlns:p14="http://schemas.microsoft.com/office/powerpoint/2010/main" val="3328929646"/>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01363054"/>
                    </a:ext>
                  </a:extLst>
                </a:gridCol>
                <a:gridCol w="441960">
                  <a:extLst>
                    <a:ext uri="{9D8B030D-6E8A-4147-A177-3AD203B41FA5}">
                      <a16:colId xmlns:a16="http://schemas.microsoft.com/office/drawing/2014/main" val="1848340945"/>
                    </a:ext>
                  </a:extLst>
                </a:gridCol>
                <a:gridCol w="441960">
                  <a:extLst>
                    <a:ext uri="{9D8B030D-6E8A-4147-A177-3AD203B41FA5}">
                      <a16:colId xmlns:a16="http://schemas.microsoft.com/office/drawing/2014/main" val="1427112106"/>
                    </a:ext>
                  </a:extLst>
                </a:gridCol>
                <a:gridCol w="441960">
                  <a:extLst>
                    <a:ext uri="{9D8B030D-6E8A-4147-A177-3AD203B41FA5}">
                      <a16:colId xmlns:a16="http://schemas.microsoft.com/office/drawing/2014/main" val="3383437183"/>
                    </a:ext>
                  </a:extLst>
                </a:gridCol>
                <a:gridCol w="441960">
                  <a:extLst>
                    <a:ext uri="{9D8B030D-6E8A-4147-A177-3AD203B41FA5}">
                      <a16:colId xmlns:a16="http://schemas.microsoft.com/office/drawing/2014/main" val="1001025412"/>
                    </a:ext>
                  </a:extLst>
                </a:gridCol>
                <a:gridCol w="441960">
                  <a:extLst>
                    <a:ext uri="{9D8B030D-6E8A-4147-A177-3AD203B41FA5}">
                      <a16:colId xmlns:a16="http://schemas.microsoft.com/office/drawing/2014/main" val="3523427368"/>
                    </a:ext>
                  </a:extLst>
                </a:gridCol>
                <a:gridCol w="441960">
                  <a:extLst>
                    <a:ext uri="{9D8B030D-6E8A-4147-A177-3AD203B41FA5}">
                      <a16:colId xmlns:a16="http://schemas.microsoft.com/office/drawing/2014/main" val="592921851"/>
                    </a:ext>
                  </a:extLst>
                </a:gridCol>
                <a:gridCol w="441960">
                  <a:extLst>
                    <a:ext uri="{9D8B030D-6E8A-4147-A177-3AD203B41FA5}">
                      <a16:colId xmlns:a16="http://schemas.microsoft.com/office/drawing/2014/main" val="2024415703"/>
                    </a:ext>
                  </a:extLst>
                </a:gridCol>
                <a:gridCol w="441960">
                  <a:extLst>
                    <a:ext uri="{9D8B030D-6E8A-4147-A177-3AD203B41FA5}">
                      <a16:colId xmlns:a16="http://schemas.microsoft.com/office/drawing/2014/main" val="4255269043"/>
                    </a:ext>
                  </a:extLst>
                </a:gridCol>
                <a:gridCol w="441960">
                  <a:extLst>
                    <a:ext uri="{9D8B030D-6E8A-4147-A177-3AD203B41FA5}">
                      <a16:colId xmlns:a16="http://schemas.microsoft.com/office/drawing/2014/main" val="175663313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35234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46197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185527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7147383"/>
                  </a:ext>
                </a:extLst>
              </a:tr>
            </a:tbl>
          </a:graphicData>
        </a:graphic>
      </p:graphicFrame>
      <p:graphicFrame>
        <p:nvGraphicFramePr>
          <p:cNvPr id="4" name="Table 3">
            <a:extLst>
              <a:ext uri="{FF2B5EF4-FFF2-40B4-BE49-F238E27FC236}">
                <a16:creationId xmlns:a16="http://schemas.microsoft.com/office/drawing/2014/main" id="{E6DE1C89-0F92-E2FF-5BC4-1E9ED0A73C2F}"/>
              </a:ext>
            </a:extLst>
          </p:cNvPr>
          <p:cNvGraphicFramePr>
            <a:graphicFrameLocks noGrp="1"/>
          </p:cNvGraphicFramePr>
          <p:nvPr>
            <p:extLst>
              <p:ext uri="{D42A27DB-BD31-4B8C-83A1-F6EECF244321}">
                <p14:modId xmlns:p14="http://schemas.microsoft.com/office/powerpoint/2010/main" val="1593959890"/>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01363054"/>
                    </a:ext>
                  </a:extLst>
                </a:gridCol>
                <a:gridCol w="441960">
                  <a:extLst>
                    <a:ext uri="{9D8B030D-6E8A-4147-A177-3AD203B41FA5}">
                      <a16:colId xmlns:a16="http://schemas.microsoft.com/office/drawing/2014/main" val="1848340945"/>
                    </a:ext>
                  </a:extLst>
                </a:gridCol>
                <a:gridCol w="441960">
                  <a:extLst>
                    <a:ext uri="{9D8B030D-6E8A-4147-A177-3AD203B41FA5}">
                      <a16:colId xmlns:a16="http://schemas.microsoft.com/office/drawing/2014/main" val="1427112106"/>
                    </a:ext>
                  </a:extLst>
                </a:gridCol>
                <a:gridCol w="441960">
                  <a:extLst>
                    <a:ext uri="{9D8B030D-6E8A-4147-A177-3AD203B41FA5}">
                      <a16:colId xmlns:a16="http://schemas.microsoft.com/office/drawing/2014/main" val="3383437183"/>
                    </a:ext>
                  </a:extLst>
                </a:gridCol>
                <a:gridCol w="441960">
                  <a:extLst>
                    <a:ext uri="{9D8B030D-6E8A-4147-A177-3AD203B41FA5}">
                      <a16:colId xmlns:a16="http://schemas.microsoft.com/office/drawing/2014/main" val="1001025412"/>
                    </a:ext>
                  </a:extLst>
                </a:gridCol>
                <a:gridCol w="441960">
                  <a:extLst>
                    <a:ext uri="{9D8B030D-6E8A-4147-A177-3AD203B41FA5}">
                      <a16:colId xmlns:a16="http://schemas.microsoft.com/office/drawing/2014/main" val="3523427368"/>
                    </a:ext>
                  </a:extLst>
                </a:gridCol>
                <a:gridCol w="441960">
                  <a:extLst>
                    <a:ext uri="{9D8B030D-6E8A-4147-A177-3AD203B41FA5}">
                      <a16:colId xmlns:a16="http://schemas.microsoft.com/office/drawing/2014/main" val="592921851"/>
                    </a:ext>
                  </a:extLst>
                </a:gridCol>
                <a:gridCol w="441960">
                  <a:extLst>
                    <a:ext uri="{9D8B030D-6E8A-4147-A177-3AD203B41FA5}">
                      <a16:colId xmlns:a16="http://schemas.microsoft.com/office/drawing/2014/main" val="2024415703"/>
                    </a:ext>
                  </a:extLst>
                </a:gridCol>
                <a:gridCol w="441960">
                  <a:extLst>
                    <a:ext uri="{9D8B030D-6E8A-4147-A177-3AD203B41FA5}">
                      <a16:colId xmlns:a16="http://schemas.microsoft.com/office/drawing/2014/main" val="4255269043"/>
                    </a:ext>
                  </a:extLst>
                </a:gridCol>
                <a:gridCol w="441960">
                  <a:extLst>
                    <a:ext uri="{9D8B030D-6E8A-4147-A177-3AD203B41FA5}">
                      <a16:colId xmlns:a16="http://schemas.microsoft.com/office/drawing/2014/main" val="175663313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35234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5246197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185527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27147383"/>
                  </a:ext>
                </a:extLst>
              </a:tr>
            </a:tbl>
          </a:graphicData>
        </a:graphic>
      </p:graphicFrame>
      <p:graphicFrame>
        <p:nvGraphicFramePr>
          <p:cNvPr id="5" name="Table 4">
            <a:extLst>
              <a:ext uri="{FF2B5EF4-FFF2-40B4-BE49-F238E27FC236}">
                <a16:creationId xmlns:a16="http://schemas.microsoft.com/office/drawing/2014/main" id="{C8647FD7-5A8F-9E27-BE48-908CA7282300}"/>
              </a:ext>
            </a:extLst>
          </p:cNvPr>
          <p:cNvGraphicFramePr>
            <a:graphicFrameLocks noGrp="1"/>
          </p:cNvGraphicFramePr>
          <p:nvPr>
            <p:extLst>
              <p:ext uri="{D42A27DB-BD31-4B8C-83A1-F6EECF244321}">
                <p14:modId xmlns:p14="http://schemas.microsoft.com/office/powerpoint/2010/main" val="1437356799"/>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01363054"/>
                    </a:ext>
                  </a:extLst>
                </a:gridCol>
                <a:gridCol w="441960">
                  <a:extLst>
                    <a:ext uri="{9D8B030D-6E8A-4147-A177-3AD203B41FA5}">
                      <a16:colId xmlns:a16="http://schemas.microsoft.com/office/drawing/2014/main" val="1848340945"/>
                    </a:ext>
                  </a:extLst>
                </a:gridCol>
                <a:gridCol w="441960">
                  <a:extLst>
                    <a:ext uri="{9D8B030D-6E8A-4147-A177-3AD203B41FA5}">
                      <a16:colId xmlns:a16="http://schemas.microsoft.com/office/drawing/2014/main" val="1427112106"/>
                    </a:ext>
                  </a:extLst>
                </a:gridCol>
                <a:gridCol w="441960">
                  <a:extLst>
                    <a:ext uri="{9D8B030D-6E8A-4147-A177-3AD203B41FA5}">
                      <a16:colId xmlns:a16="http://schemas.microsoft.com/office/drawing/2014/main" val="3383437183"/>
                    </a:ext>
                  </a:extLst>
                </a:gridCol>
                <a:gridCol w="441960">
                  <a:extLst>
                    <a:ext uri="{9D8B030D-6E8A-4147-A177-3AD203B41FA5}">
                      <a16:colId xmlns:a16="http://schemas.microsoft.com/office/drawing/2014/main" val="1001025412"/>
                    </a:ext>
                  </a:extLst>
                </a:gridCol>
                <a:gridCol w="441960">
                  <a:extLst>
                    <a:ext uri="{9D8B030D-6E8A-4147-A177-3AD203B41FA5}">
                      <a16:colId xmlns:a16="http://schemas.microsoft.com/office/drawing/2014/main" val="3523427368"/>
                    </a:ext>
                  </a:extLst>
                </a:gridCol>
                <a:gridCol w="441960">
                  <a:extLst>
                    <a:ext uri="{9D8B030D-6E8A-4147-A177-3AD203B41FA5}">
                      <a16:colId xmlns:a16="http://schemas.microsoft.com/office/drawing/2014/main" val="592921851"/>
                    </a:ext>
                  </a:extLst>
                </a:gridCol>
                <a:gridCol w="441960">
                  <a:extLst>
                    <a:ext uri="{9D8B030D-6E8A-4147-A177-3AD203B41FA5}">
                      <a16:colId xmlns:a16="http://schemas.microsoft.com/office/drawing/2014/main" val="2024415703"/>
                    </a:ext>
                  </a:extLst>
                </a:gridCol>
                <a:gridCol w="441960">
                  <a:extLst>
                    <a:ext uri="{9D8B030D-6E8A-4147-A177-3AD203B41FA5}">
                      <a16:colId xmlns:a16="http://schemas.microsoft.com/office/drawing/2014/main" val="4255269043"/>
                    </a:ext>
                  </a:extLst>
                </a:gridCol>
                <a:gridCol w="441960">
                  <a:extLst>
                    <a:ext uri="{9D8B030D-6E8A-4147-A177-3AD203B41FA5}">
                      <a16:colId xmlns:a16="http://schemas.microsoft.com/office/drawing/2014/main" val="175663313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35234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5246197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185527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27147383"/>
                  </a:ext>
                </a:extLst>
              </a:tr>
            </a:tbl>
          </a:graphicData>
        </a:graphic>
      </p:graphicFrame>
      <p:graphicFrame>
        <p:nvGraphicFramePr>
          <p:cNvPr id="6" name="Table 5">
            <a:extLst>
              <a:ext uri="{FF2B5EF4-FFF2-40B4-BE49-F238E27FC236}">
                <a16:creationId xmlns:a16="http://schemas.microsoft.com/office/drawing/2014/main" id="{5281AA93-B2DE-98AC-E5D5-DA5DBB9DD30E}"/>
              </a:ext>
            </a:extLst>
          </p:cNvPr>
          <p:cNvGraphicFramePr>
            <a:graphicFrameLocks noGrp="1"/>
          </p:cNvGraphicFramePr>
          <p:nvPr>
            <p:extLst>
              <p:ext uri="{D42A27DB-BD31-4B8C-83A1-F6EECF244321}">
                <p14:modId xmlns:p14="http://schemas.microsoft.com/office/powerpoint/2010/main" val="579357143"/>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01363054"/>
                    </a:ext>
                  </a:extLst>
                </a:gridCol>
                <a:gridCol w="441960">
                  <a:extLst>
                    <a:ext uri="{9D8B030D-6E8A-4147-A177-3AD203B41FA5}">
                      <a16:colId xmlns:a16="http://schemas.microsoft.com/office/drawing/2014/main" val="1848340945"/>
                    </a:ext>
                  </a:extLst>
                </a:gridCol>
                <a:gridCol w="441960">
                  <a:extLst>
                    <a:ext uri="{9D8B030D-6E8A-4147-A177-3AD203B41FA5}">
                      <a16:colId xmlns:a16="http://schemas.microsoft.com/office/drawing/2014/main" val="1427112106"/>
                    </a:ext>
                  </a:extLst>
                </a:gridCol>
                <a:gridCol w="441960">
                  <a:extLst>
                    <a:ext uri="{9D8B030D-6E8A-4147-A177-3AD203B41FA5}">
                      <a16:colId xmlns:a16="http://schemas.microsoft.com/office/drawing/2014/main" val="3383437183"/>
                    </a:ext>
                  </a:extLst>
                </a:gridCol>
                <a:gridCol w="441960">
                  <a:extLst>
                    <a:ext uri="{9D8B030D-6E8A-4147-A177-3AD203B41FA5}">
                      <a16:colId xmlns:a16="http://schemas.microsoft.com/office/drawing/2014/main" val="1001025412"/>
                    </a:ext>
                  </a:extLst>
                </a:gridCol>
                <a:gridCol w="441960">
                  <a:extLst>
                    <a:ext uri="{9D8B030D-6E8A-4147-A177-3AD203B41FA5}">
                      <a16:colId xmlns:a16="http://schemas.microsoft.com/office/drawing/2014/main" val="3523427368"/>
                    </a:ext>
                  </a:extLst>
                </a:gridCol>
                <a:gridCol w="441960">
                  <a:extLst>
                    <a:ext uri="{9D8B030D-6E8A-4147-A177-3AD203B41FA5}">
                      <a16:colId xmlns:a16="http://schemas.microsoft.com/office/drawing/2014/main" val="592921851"/>
                    </a:ext>
                  </a:extLst>
                </a:gridCol>
                <a:gridCol w="441960">
                  <a:extLst>
                    <a:ext uri="{9D8B030D-6E8A-4147-A177-3AD203B41FA5}">
                      <a16:colId xmlns:a16="http://schemas.microsoft.com/office/drawing/2014/main" val="2024415703"/>
                    </a:ext>
                  </a:extLst>
                </a:gridCol>
                <a:gridCol w="441960">
                  <a:extLst>
                    <a:ext uri="{9D8B030D-6E8A-4147-A177-3AD203B41FA5}">
                      <a16:colId xmlns:a16="http://schemas.microsoft.com/office/drawing/2014/main" val="4255269043"/>
                    </a:ext>
                  </a:extLst>
                </a:gridCol>
                <a:gridCol w="441960">
                  <a:extLst>
                    <a:ext uri="{9D8B030D-6E8A-4147-A177-3AD203B41FA5}">
                      <a16:colId xmlns:a16="http://schemas.microsoft.com/office/drawing/2014/main" val="175663313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35234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5246197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185527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27147383"/>
                  </a:ext>
                </a:extLst>
              </a:tr>
            </a:tbl>
          </a:graphicData>
        </a:graphic>
      </p:graphicFrame>
      <p:graphicFrame>
        <p:nvGraphicFramePr>
          <p:cNvPr id="7" name="Table 6">
            <a:extLst>
              <a:ext uri="{FF2B5EF4-FFF2-40B4-BE49-F238E27FC236}">
                <a16:creationId xmlns:a16="http://schemas.microsoft.com/office/drawing/2014/main" id="{5442D06C-FB10-D86F-B1B1-4AF8779B19F1}"/>
              </a:ext>
            </a:extLst>
          </p:cNvPr>
          <p:cNvGraphicFramePr>
            <a:graphicFrameLocks noGrp="1"/>
          </p:cNvGraphicFramePr>
          <p:nvPr>
            <p:extLst>
              <p:ext uri="{D42A27DB-BD31-4B8C-83A1-F6EECF244321}">
                <p14:modId xmlns:p14="http://schemas.microsoft.com/office/powerpoint/2010/main" val="1747861084"/>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01363054"/>
                    </a:ext>
                  </a:extLst>
                </a:gridCol>
                <a:gridCol w="441960">
                  <a:extLst>
                    <a:ext uri="{9D8B030D-6E8A-4147-A177-3AD203B41FA5}">
                      <a16:colId xmlns:a16="http://schemas.microsoft.com/office/drawing/2014/main" val="1848340945"/>
                    </a:ext>
                  </a:extLst>
                </a:gridCol>
                <a:gridCol w="441960">
                  <a:extLst>
                    <a:ext uri="{9D8B030D-6E8A-4147-A177-3AD203B41FA5}">
                      <a16:colId xmlns:a16="http://schemas.microsoft.com/office/drawing/2014/main" val="1427112106"/>
                    </a:ext>
                  </a:extLst>
                </a:gridCol>
                <a:gridCol w="441960">
                  <a:extLst>
                    <a:ext uri="{9D8B030D-6E8A-4147-A177-3AD203B41FA5}">
                      <a16:colId xmlns:a16="http://schemas.microsoft.com/office/drawing/2014/main" val="3383437183"/>
                    </a:ext>
                  </a:extLst>
                </a:gridCol>
                <a:gridCol w="441960">
                  <a:extLst>
                    <a:ext uri="{9D8B030D-6E8A-4147-A177-3AD203B41FA5}">
                      <a16:colId xmlns:a16="http://schemas.microsoft.com/office/drawing/2014/main" val="1001025412"/>
                    </a:ext>
                  </a:extLst>
                </a:gridCol>
                <a:gridCol w="441960">
                  <a:extLst>
                    <a:ext uri="{9D8B030D-6E8A-4147-A177-3AD203B41FA5}">
                      <a16:colId xmlns:a16="http://schemas.microsoft.com/office/drawing/2014/main" val="3523427368"/>
                    </a:ext>
                  </a:extLst>
                </a:gridCol>
                <a:gridCol w="441960">
                  <a:extLst>
                    <a:ext uri="{9D8B030D-6E8A-4147-A177-3AD203B41FA5}">
                      <a16:colId xmlns:a16="http://schemas.microsoft.com/office/drawing/2014/main" val="592921851"/>
                    </a:ext>
                  </a:extLst>
                </a:gridCol>
                <a:gridCol w="441960">
                  <a:extLst>
                    <a:ext uri="{9D8B030D-6E8A-4147-A177-3AD203B41FA5}">
                      <a16:colId xmlns:a16="http://schemas.microsoft.com/office/drawing/2014/main" val="2024415703"/>
                    </a:ext>
                  </a:extLst>
                </a:gridCol>
                <a:gridCol w="441960">
                  <a:extLst>
                    <a:ext uri="{9D8B030D-6E8A-4147-A177-3AD203B41FA5}">
                      <a16:colId xmlns:a16="http://schemas.microsoft.com/office/drawing/2014/main" val="4255269043"/>
                    </a:ext>
                  </a:extLst>
                </a:gridCol>
                <a:gridCol w="441960">
                  <a:extLst>
                    <a:ext uri="{9D8B030D-6E8A-4147-A177-3AD203B41FA5}">
                      <a16:colId xmlns:a16="http://schemas.microsoft.com/office/drawing/2014/main" val="175663313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35234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5246197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185527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27147383"/>
                  </a:ext>
                </a:extLst>
              </a:tr>
            </a:tbl>
          </a:graphicData>
        </a:graphic>
      </p:graphicFrame>
      <p:graphicFrame>
        <p:nvGraphicFramePr>
          <p:cNvPr id="8" name="Table 7">
            <a:extLst>
              <a:ext uri="{FF2B5EF4-FFF2-40B4-BE49-F238E27FC236}">
                <a16:creationId xmlns:a16="http://schemas.microsoft.com/office/drawing/2014/main" id="{B4D9AC1D-1345-9C82-4D3A-5F9BB125FFFA}"/>
              </a:ext>
            </a:extLst>
          </p:cNvPr>
          <p:cNvGraphicFramePr>
            <a:graphicFrameLocks noGrp="1"/>
          </p:cNvGraphicFramePr>
          <p:nvPr>
            <p:extLst>
              <p:ext uri="{D42A27DB-BD31-4B8C-83A1-F6EECF244321}">
                <p14:modId xmlns:p14="http://schemas.microsoft.com/office/powerpoint/2010/main" val="2147204671"/>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01363054"/>
                    </a:ext>
                  </a:extLst>
                </a:gridCol>
                <a:gridCol w="441960">
                  <a:extLst>
                    <a:ext uri="{9D8B030D-6E8A-4147-A177-3AD203B41FA5}">
                      <a16:colId xmlns:a16="http://schemas.microsoft.com/office/drawing/2014/main" val="1848340945"/>
                    </a:ext>
                  </a:extLst>
                </a:gridCol>
                <a:gridCol w="441960">
                  <a:extLst>
                    <a:ext uri="{9D8B030D-6E8A-4147-A177-3AD203B41FA5}">
                      <a16:colId xmlns:a16="http://schemas.microsoft.com/office/drawing/2014/main" val="1427112106"/>
                    </a:ext>
                  </a:extLst>
                </a:gridCol>
                <a:gridCol w="441960">
                  <a:extLst>
                    <a:ext uri="{9D8B030D-6E8A-4147-A177-3AD203B41FA5}">
                      <a16:colId xmlns:a16="http://schemas.microsoft.com/office/drawing/2014/main" val="3383437183"/>
                    </a:ext>
                  </a:extLst>
                </a:gridCol>
                <a:gridCol w="441960">
                  <a:extLst>
                    <a:ext uri="{9D8B030D-6E8A-4147-A177-3AD203B41FA5}">
                      <a16:colId xmlns:a16="http://schemas.microsoft.com/office/drawing/2014/main" val="1001025412"/>
                    </a:ext>
                  </a:extLst>
                </a:gridCol>
                <a:gridCol w="441960">
                  <a:extLst>
                    <a:ext uri="{9D8B030D-6E8A-4147-A177-3AD203B41FA5}">
                      <a16:colId xmlns:a16="http://schemas.microsoft.com/office/drawing/2014/main" val="3523427368"/>
                    </a:ext>
                  </a:extLst>
                </a:gridCol>
                <a:gridCol w="441960">
                  <a:extLst>
                    <a:ext uri="{9D8B030D-6E8A-4147-A177-3AD203B41FA5}">
                      <a16:colId xmlns:a16="http://schemas.microsoft.com/office/drawing/2014/main" val="592921851"/>
                    </a:ext>
                  </a:extLst>
                </a:gridCol>
                <a:gridCol w="441960">
                  <a:extLst>
                    <a:ext uri="{9D8B030D-6E8A-4147-A177-3AD203B41FA5}">
                      <a16:colId xmlns:a16="http://schemas.microsoft.com/office/drawing/2014/main" val="2024415703"/>
                    </a:ext>
                  </a:extLst>
                </a:gridCol>
                <a:gridCol w="441960">
                  <a:extLst>
                    <a:ext uri="{9D8B030D-6E8A-4147-A177-3AD203B41FA5}">
                      <a16:colId xmlns:a16="http://schemas.microsoft.com/office/drawing/2014/main" val="4255269043"/>
                    </a:ext>
                  </a:extLst>
                </a:gridCol>
                <a:gridCol w="441960">
                  <a:extLst>
                    <a:ext uri="{9D8B030D-6E8A-4147-A177-3AD203B41FA5}">
                      <a16:colId xmlns:a16="http://schemas.microsoft.com/office/drawing/2014/main" val="175663313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35234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5246197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185527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27147383"/>
                  </a:ext>
                </a:extLst>
              </a:tr>
            </a:tbl>
          </a:graphicData>
        </a:graphic>
      </p:graphicFrame>
    </p:spTree>
    <p:extLst>
      <p:ext uri="{BB962C8B-B14F-4D97-AF65-F5344CB8AC3E}">
        <p14:creationId xmlns:p14="http://schemas.microsoft.com/office/powerpoint/2010/main" val="398888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218C81-CA87-E0E9-BA92-4FAB504B334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6513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27383D-8837-31A0-42AC-F7ED5DB9C32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51 wristbands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7889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749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the Tag </a:t>
            </a:r>
          </a:p>
          <a:p>
            <a:r>
              <a:rPr lang="en-US" sz="6000" b="1" dirty="0">
                <a:solidFill>
                  <a:srgbClr val="FFFF00"/>
                </a:solidFill>
              </a:rPr>
              <a:t>is Connected to 61”</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7DF7D6-00B6-1D4A-D01F-96D6C78BE3C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wristbands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F8D3F4-B130-7B26-838C-C59B5160A8E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50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5 </a:t>
            </a:r>
          </a:p>
          <a:p>
            <a:pPr algn="ctr"/>
            <a:r>
              <a:rPr lang="en-US" b="1" dirty="0">
                <a:solidFill>
                  <a:schemeClr val="tx1"/>
                </a:solidFill>
              </a:rPr>
              <a:t>or a multiple of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Subtract the number on the tag from 61 and eliminate that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the number on the tag. </a:t>
            </a:r>
          </a:p>
          <a:p>
            <a:pPr algn="ctr"/>
            <a:r>
              <a:rPr lang="en-US" b="1" dirty="0">
                <a:solidFill>
                  <a:schemeClr val="tx1"/>
                </a:solidFill>
              </a:rPr>
              <a:t>Then add it to 61. </a:t>
            </a:r>
          </a:p>
          <a:p>
            <a:pPr algn="ctr"/>
            <a:r>
              <a:rPr lang="en-US" b="1" dirty="0">
                <a:solidFill>
                  <a:schemeClr val="tx1"/>
                </a:solidFill>
              </a:rPr>
              <a:t>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218C81-CA87-E0E9-BA92-4FAB504B334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27383D-8837-31A0-42AC-F7ED5DB9C32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51 wristbands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the Tag </a:t>
            </a:r>
          </a:p>
          <a:p>
            <a:r>
              <a:rPr lang="en-US" sz="6000" b="1" dirty="0">
                <a:solidFill>
                  <a:srgbClr val="FFFF00"/>
                </a:solidFill>
              </a:rPr>
              <a:t>is Connected to 61”</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8370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7DF7D6-00B6-1D4A-D01F-96D6C78BE3C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wristbands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9697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8677</TotalTime>
  <Words>2516</Words>
  <Application>Microsoft Office PowerPoint</Application>
  <PresentationFormat>On-screen Show (4:3)</PresentationFormat>
  <Paragraphs>607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157</cp:revision>
  <dcterms:created xsi:type="dcterms:W3CDTF">2020-11-09T02:38:45Z</dcterms:created>
  <dcterms:modified xsi:type="dcterms:W3CDTF">2022-11-28T04:04:40Z</dcterms:modified>
</cp:coreProperties>
</file>