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4" r:id="rId9"/>
    <p:sldId id="1645" r:id="rId10"/>
    <p:sldId id="1646" r:id="rId11"/>
    <p:sldId id="1647" r:id="rId12"/>
    <p:sldId id="1648" r:id="rId13"/>
    <p:sldId id="1657" r:id="rId14"/>
    <p:sldId id="1650" r:id="rId15"/>
    <p:sldId id="1651" r:id="rId16"/>
    <p:sldId id="1656" r:id="rId17"/>
    <p:sldId id="1653" r:id="rId18"/>
    <p:sldId id="1654" r:id="rId19"/>
    <p:sldId id="16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3C15E-F881-A989-74CC-F3D902DE825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19100" y="0"/>
            <a:ext cx="3759200" cy="5638800"/>
          </a:xfrm>
          <a:prstGeom prst="rect">
            <a:avLst/>
          </a:prstGeom>
        </p:spPr>
      </p:pic>
      <p:sp>
        <p:nvSpPr>
          <p:cNvPr id="4" name="Rectangle 3">
            <a:extLst>
              <a:ext uri="{FF2B5EF4-FFF2-40B4-BE49-F238E27FC236}">
                <a16:creationId xmlns:a16="http://schemas.microsoft.com/office/drawing/2014/main" id="{BE04D0C8-BAB1-6619-5C0F-CA533966588E}"/>
              </a:ext>
            </a:extLst>
          </p:cNvPr>
          <p:cNvSpPr/>
          <p:nvPr/>
        </p:nvSpPr>
        <p:spPr>
          <a:xfrm>
            <a:off x="381000" y="152399"/>
            <a:ext cx="3974306" cy="1142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a:t>
            </a:r>
          </a:p>
          <a:p>
            <a:pPr algn="ctr"/>
            <a:r>
              <a:rPr lang="en-US" sz="2000" b="1" dirty="0">
                <a:solidFill>
                  <a:schemeClr val="tx1"/>
                </a:solidFill>
              </a:rPr>
              <a:t>52, 56, 60 ...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Triple 20 and eliminate </a:t>
            </a:r>
          </a:p>
          <a:p>
            <a:pPr algn="ctr"/>
            <a:r>
              <a:rPr lang="en-US" sz="2000" b="1" dirty="0">
                <a:solidFill>
                  <a:schemeClr val="tx1"/>
                </a:solidFill>
              </a:rPr>
              <a:t>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Triple 28 and eliminate </a:t>
            </a:r>
          </a:p>
          <a:p>
            <a:pPr algn="ctr"/>
            <a:r>
              <a:rPr lang="en-US" sz="2000" b="1" dirty="0">
                <a:solidFill>
                  <a:schemeClr val="tx1"/>
                </a:solidFill>
              </a:rPr>
              <a:t>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4FD3CB8-4ECD-53EA-C861-A84D6378E5FA}"/>
              </a:ext>
            </a:extLst>
          </p:cNvPr>
          <p:cNvGraphicFramePr>
            <a:graphicFrameLocks noGrp="1"/>
          </p:cNvGraphicFramePr>
          <p:nvPr>
            <p:extLst>
              <p:ext uri="{D42A27DB-BD31-4B8C-83A1-F6EECF244321}">
                <p14:modId xmlns:p14="http://schemas.microsoft.com/office/powerpoint/2010/main" val="744758381"/>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351994"/>
                  </a:ext>
                </a:extLst>
              </a:tr>
            </a:tbl>
          </a:graphicData>
        </a:graphic>
      </p:graphicFrame>
      <p:sp>
        <p:nvSpPr>
          <p:cNvPr id="5" name="Rectangle 4">
            <a:extLst>
              <a:ext uri="{FF2B5EF4-FFF2-40B4-BE49-F238E27FC236}">
                <a16:creationId xmlns:a16="http://schemas.microsoft.com/office/drawing/2014/main" id="{55B676B5-8E10-0458-5450-CB62C667333F}"/>
              </a:ext>
            </a:extLst>
          </p:cNvPr>
          <p:cNvSpPr/>
          <p:nvPr/>
        </p:nvSpPr>
        <p:spPr>
          <a:xfrm>
            <a:off x="3552825" y="1638300"/>
            <a:ext cx="1447800"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a:t>
            </a: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Slideshow.</a:t>
            </a:r>
          </a:p>
        </p:txBody>
      </p:sp>
    </p:spTree>
    <p:extLst>
      <p:ext uri="{BB962C8B-B14F-4D97-AF65-F5344CB8AC3E}">
        <p14:creationId xmlns:p14="http://schemas.microsoft.com/office/powerpoint/2010/main" val="40923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8DCAE-9449-337F-8B37-CEA1353811E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284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34D2A-018D-F88A-EB5C-E03B50B88B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sets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448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ction="ppaction://noaction"/>
              </a:rPr>
              <a:t>Day </a:t>
            </a:r>
          </a:p>
          <a:p>
            <a:pPr algn="ctr"/>
            <a:r>
              <a:rPr lang="en-US" sz="1000" b="1" dirty="0">
                <a:hlinkClick r:id="" action="ppaction://noaction"/>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6153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Dice</a:t>
            </a:r>
          </a:p>
          <a:p>
            <a:r>
              <a:rPr lang="en-US" sz="6000" b="1" dirty="0">
                <a:solidFill>
                  <a:srgbClr val="FFFF00"/>
                </a:solidFill>
              </a:rPr>
              <a:t>Triple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2523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53121-66AA-7535-F5F1-2CEBEE62ADC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47984676-864B-21C8-BFEB-7DBAA6CABDC4}"/>
              </a:ext>
            </a:extLst>
          </p:cNvPr>
          <p:cNvSpPr/>
          <p:nvPr/>
        </p:nvSpPr>
        <p:spPr>
          <a:xfrm>
            <a:off x="5029200" y="76200"/>
            <a:ext cx="3974306"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Tree>
    <p:extLst>
      <p:ext uri="{BB962C8B-B14F-4D97-AF65-F5344CB8AC3E}">
        <p14:creationId xmlns:p14="http://schemas.microsoft.com/office/powerpoint/2010/main" val="41406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3C15E-F881-A989-74CC-F3D902DE825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19100" y="0"/>
            <a:ext cx="3759200" cy="5638800"/>
          </a:xfrm>
          <a:prstGeom prst="rect">
            <a:avLst/>
          </a:prstGeom>
        </p:spPr>
      </p:pic>
      <p:sp>
        <p:nvSpPr>
          <p:cNvPr id="4" name="Rectangle 3">
            <a:extLst>
              <a:ext uri="{FF2B5EF4-FFF2-40B4-BE49-F238E27FC236}">
                <a16:creationId xmlns:a16="http://schemas.microsoft.com/office/drawing/2014/main" id="{BE04D0C8-BAB1-6619-5C0F-CA533966588E}"/>
              </a:ext>
            </a:extLst>
          </p:cNvPr>
          <p:cNvSpPr/>
          <p:nvPr/>
        </p:nvSpPr>
        <p:spPr>
          <a:xfrm>
            <a:off x="381000" y="152399"/>
            <a:ext cx="3974306" cy="1142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a:t>
            </a:r>
          </a:p>
          <a:p>
            <a:pPr algn="ctr"/>
            <a:r>
              <a:rPr lang="en-US" sz="2000" b="1" dirty="0">
                <a:solidFill>
                  <a:schemeClr val="tx1"/>
                </a:solidFill>
              </a:rPr>
              <a:t>52, 56, 60 ...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Triple 20 and eliminate </a:t>
            </a:r>
          </a:p>
          <a:p>
            <a:pPr algn="ctr"/>
            <a:r>
              <a:rPr lang="en-US" sz="2000" b="1" dirty="0">
                <a:solidFill>
                  <a:schemeClr val="tx1"/>
                </a:solidFill>
              </a:rPr>
              <a:t>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Triple 28 and eliminate </a:t>
            </a:r>
          </a:p>
          <a:p>
            <a:pPr algn="ctr"/>
            <a:r>
              <a:rPr lang="en-US" sz="2000" b="1" dirty="0">
                <a:solidFill>
                  <a:schemeClr val="tx1"/>
                </a:solidFill>
              </a:rPr>
              <a:t>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4FD3CB8-4ECD-53EA-C861-A84D6378E5FA}"/>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351994"/>
                  </a:ext>
                </a:extLst>
              </a:tr>
            </a:tbl>
          </a:graphicData>
        </a:graphic>
      </p:graphicFrame>
      <p:graphicFrame>
        <p:nvGraphicFramePr>
          <p:cNvPr id="5" name="Table 4">
            <a:extLst>
              <a:ext uri="{FF2B5EF4-FFF2-40B4-BE49-F238E27FC236}">
                <a16:creationId xmlns:a16="http://schemas.microsoft.com/office/drawing/2014/main" id="{AFE1E45C-F37E-3FBD-46B4-60DA5A707554}"/>
              </a:ext>
            </a:extLst>
          </p:cNvPr>
          <p:cNvGraphicFramePr>
            <a:graphicFrameLocks noGrp="1"/>
          </p:cNvGraphicFramePr>
          <p:nvPr>
            <p:extLst>
              <p:ext uri="{D42A27DB-BD31-4B8C-83A1-F6EECF244321}">
                <p14:modId xmlns:p14="http://schemas.microsoft.com/office/powerpoint/2010/main" val="1698079804"/>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9351994"/>
                  </a:ext>
                </a:extLst>
              </a:tr>
            </a:tbl>
          </a:graphicData>
        </a:graphic>
      </p:graphicFrame>
      <p:graphicFrame>
        <p:nvGraphicFramePr>
          <p:cNvPr id="6" name="Table 5">
            <a:extLst>
              <a:ext uri="{FF2B5EF4-FFF2-40B4-BE49-F238E27FC236}">
                <a16:creationId xmlns:a16="http://schemas.microsoft.com/office/drawing/2014/main" id="{711E7B1D-17DF-BC8A-592A-0254DD6C67DE}"/>
              </a:ext>
            </a:extLst>
          </p:cNvPr>
          <p:cNvGraphicFramePr>
            <a:graphicFrameLocks noGrp="1"/>
          </p:cNvGraphicFramePr>
          <p:nvPr>
            <p:extLst>
              <p:ext uri="{D42A27DB-BD31-4B8C-83A1-F6EECF244321}">
                <p14:modId xmlns:p14="http://schemas.microsoft.com/office/powerpoint/2010/main" val="128814330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9351994"/>
                  </a:ext>
                </a:extLst>
              </a:tr>
            </a:tbl>
          </a:graphicData>
        </a:graphic>
      </p:graphicFrame>
      <p:graphicFrame>
        <p:nvGraphicFramePr>
          <p:cNvPr id="7" name="Table 6">
            <a:extLst>
              <a:ext uri="{FF2B5EF4-FFF2-40B4-BE49-F238E27FC236}">
                <a16:creationId xmlns:a16="http://schemas.microsoft.com/office/drawing/2014/main" id="{5AF9E8AA-33CB-967A-4945-25FB1508FC4D}"/>
              </a:ext>
            </a:extLst>
          </p:cNvPr>
          <p:cNvGraphicFramePr>
            <a:graphicFrameLocks noGrp="1"/>
          </p:cNvGraphicFramePr>
          <p:nvPr>
            <p:extLst>
              <p:ext uri="{D42A27DB-BD31-4B8C-83A1-F6EECF244321}">
                <p14:modId xmlns:p14="http://schemas.microsoft.com/office/powerpoint/2010/main" val="3391589864"/>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9351994"/>
                  </a:ext>
                </a:extLst>
              </a:tr>
            </a:tbl>
          </a:graphicData>
        </a:graphic>
      </p:graphicFrame>
      <p:graphicFrame>
        <p:nvGraphicFramePr>
          <p:cNvPr id="8" name="Table 7">
            <a:extLst>
              <a:ext uri="{FF2B5EF4-FFF2-40B4-BE49-F238E27FC236}">
                <a16:creationId xmlns:a16="http://schemas.microsoft.com/office/drawing/2014/main" id="{67E7AFC5-7881-CE5F-373B-AE3C4D965CC0}"/>
              </a:ext>
            </a:extLst>
          </p:cNvPr>
          <p:cNvGraphicFramePr>
            <a:graphicFrameLocks noGrp="1"/>
          </p:cNvGraphicFramePr>
          <p:nvPr>
            <p:extLst>
              <p:ext uri="{D42A27DB-BD31-4B8C-83A1-F6EECF244321}">
                <p14:modId xmlns:p14="http://schemas.microsoft.com/office/powerpoint/2010/main" val="131627067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9351994"/>
                  </a:ext>
                </a:extLst>
              </a:tr>
            </a:tbl>
          </a:graphicData>
        </a:graphic>
      </p:graphicFrame>
      <p:graphicFrame>
        <p:nvGraphicFramePr>
          <p:cNvPr id="9" name="Table 8">
            <a:extLst>
              <a:ext uri="{FF2B5EF4-FFF2-40B4-BE49-F238E27FC236}">
                <a16:creationId xmlns:a16="http://schemas.microsoft.com/office/drawing/2014/main" id="{4686B4B6-E4A6-13D6-DF30-2A898945F622}"/>
              </a:ext>
            </a:extLst>
          </p:cNvPr>
          <p:cNvGraphicFramePr>
            <a:graphicFrameLocks noGrp="1"/>
          </p:cNvGraphicFramePr>
          <p:nvPr>
            <p:extLst>
              <p:ext uri="{D42A27DB-BD31-4B8C-83A1-F6EECF244321}">
                <p14:modId xmlns:p14="http://schemas.microsoft.com/office/powerpoint/2010/main" val="3527106347"/>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224842"/>
                    </a:ext>
                  </a:extLst>
                </a:gridCol>
                <a:gridCol w="441960">
                  <a:extLst>
                    <a:ext uri="{9D8B030D-6E8A-4147-A177-3AD203B41FA5}">
                      <a16:colId xmlns:a16="http://schemas.microsoft.com/office/drawing/2014/main" val="871058401"/>
                    </a:ext>
                  </a:extLst>
                </a:gridCol>
                <a:gridCol w="441960">
                  <a:extLst>
                    <a:ext uri="{9D8B030D-6E8A-4147-A177-3AD203B41FA5}">
                      <a16:colId xmlns:a16="http://schemas.microsoft.com/office/drawing/2014/main" val="664279531"/>
                    </a:ext>
                  </a:extLst>
                </a:gridCol>
                <a:gridCol w="441960">
                  <a:extLst>
                    <a:ext uri="{9D8B030D-6E8A-4147-A177-3AD203B41FA5}">
                      <a16:colId xmlns:a16="http://schemas.microsoft.com/office/drawing/2014/main" val="4121652179"/>
                    </a:ext>
                  </a:extLst>
                </a:gridCol>
                <a:gridCol w="441960">
                  <a:extLst>
                    <a:ext uri="{9D8B030D-6E8A-4147-A177-3AD203B41FA5}">
                      <a16:colId xmlns:a16="http://schemas.microsoft.com/office/drawing/2014/main" val="3095694167"/>
                    </a:ext>
                  </a:extLst>
                </a:gridCol>
                <a:gridCol w="441960">
                  <a:extLst>
                    <a:ext uri="{9D8B030D-6E8A-4147-A177-3AD203B41FA5}">
                      <a16:colId xmlns:a16="http://schemas.microsoft.com/office/drawing/2014/main" val="3501210781"/>
                    </a:ext>
                  </a:extLst>
                </a:gridCol>
                <a:gridCol w="441960">
                  <a:extLst>
                    <a:ext uri="{9D8B030D-6E8A-4147-A177-3AD203B41FA5}">
                      <a16:colId xmlns:a16="http://schemas.microsoft.com/office/drawing/2014/main" val="1234959814"/>
                    </a:ext>
                  </a:extLst>
                </a:gridCol>
                <a:gridCol w="441960">
                  <a:extLst>
                    <a:ext uri="{9D8B030D-6E8A-4147-A177-3AD203B41FA5}">
                      <a16:colId xmlns:a16="http://schemas.microsoft.com/office/drawing/2014/main" val="3257530790"/>
                    </a:ext>
                  </a:extLst>
                </a:gridCol>
                <a:gridCol w="441960">
                  <a:extLst>
                    <a:ext uri="{9D8B030D-6E8A-4147-A177-3AD203B41FA5}">
                      <a16:colId xmlns:a16="http://schemas.microsoft.com/office/drawing/2014/main" val="297005551"/>
                    </a:ext>
                  </a:extLst>
                </a:gridCol>
                <a:gridCol w="441960">
                  <a:extLst>
                    <a:ext uri="{9D8B030D-6E8A-4147-A177-3AD203B41FA5}">
                      <a16:colId xmlns:a16="http://schemas.microsoft.com/office/drawing/2014/main" val="262002937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312786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16033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5536292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998563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9351994"/>
                  </a:ext>
                </a:extLst>
              </a:tr>
            </a:tbl>
          </a:graphicData>
        </a:graphic>
      </p:graphicFrame>
      <p:sp>
        <p:nvSpPr>
          <p:cNvPr id="10" name="Rectangle 9">
            <a:extLst>
              <a:ext uri="{FF2B5EF4-FFF2-40B4-BE49-F238E27FC236}">
                <a16:creationId xmlns:a16="http://schemas.microsoft.com/office/drawing/2014/main" id="{B7FBF2F9-4EB3-2622-34BA-AB5E7DFBD8F5}"/>
              </a:ext>
            </a:extLst>
          </p:cNvPr>
          <p:cNvSpPr/>
          <p:nvPr/>
        </p:nvSpPr>
        <p:spPr>
          <a:xfrm>
            <a:off x="3552825" y="1638300"/>
            <a:ext cx="1447800"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a:t>
            </a: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Slideshow.</a:t>
            </a:r>
          </a:p>
        </p:txBody>
      </p:sp>
    </p:spTree>
    <p:extLst>
      <p:ext uri="{BB962C8B-B14F-4D97-AF65-F5344CB8AC3E}">
        <p14:creationId xmlns:p14="http://schemas.microsoft.com/office/powerpoint/2010/main" val="31120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8DCAE-9449-337F-8B37-CEA1353811E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5951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34D2A-018D-F88A-EB5C-E03B50B88B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sets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822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ction="ppaction://noaction"/>
              </a:rPr>
              <a:t>Day </a:t>
            </a:r>
          </a:p>
          <a:p>
            <a:pPr algn="ctr"/>
            <a:r>
              <a:rPr lang="en-US" sz="1000" b="1" dirty="0">
                <a:hlinkClick r:id="" action="ppaction://noaction"/>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96192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Dice</a:t>
            </a:r>
          </a:p>
          <a:p>
            <a:r>
              <a:rPr lang="en-US" sz="6000" b="1" dirty="0">
                <a:solidFill>
                  <a:srgbClr val="FFFF00"/>
                </a:solidFill>
              </a:rPr>
              <a:t>Triple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53121-66AA-7535-F5F1-2CEBEE62ADC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47984676-864B-21C8-BFEB-7DBAA6CABDC4}"/>
              </a:ext>
            </a:extLst>
          </p:cNvPr>
          <p:cNvSpPr/>
          <p:nvPr/>
        </p:nvSpPr>
        <p:spPr>
          <a:xfrm>
            <a:off x="5029200" y="76200"/>
            <a:ext cx="3974306"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3C15E-F881-A989-74CC-F3D902DE825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a:t>
            </a:r>
          </a:p>
          <a:p>
            <a:pPr algn="ctr"/>
            <a:r>
              <a:rPr lang="en-US" sz="2000" b="1" dirty="0">
                <a:solidFill>
                  <a:schemeClr val="tx1"/>
                </a:solidFill>
              </a:rPr>
              <a:t>52, 56, 60 ...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Triple 20 and eliminate </a:t>
            </a:r>
          </a:p>
          <a:p>
            <a:pPr algn="ctr"/>
            <a:r>
              <a:rPr lang="en-US" sz="2000" b="1" dirty="0">
                <a:solidFill>
                  <a:schemeClr val="tx1"/>
                </a:solidFill>
              </a:rPr>
              <a:t>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Triple 28 and eliminate </a:t>
            </a:r>
          </a:p>
          <a:p>
            <a:pPr algn="ctr"/>
            <a:r>
              <a:rPr lang="en-US" sz="2000" b="1" dirty="0">
                <a:solidFill>
                  <a:schemeClr val="tx1"/>
                </a:solidFill>
              </a:rPr>
              <a:t>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BE04D0C8-BAB1-6619-5C0F-CA533966588E}"/>
              </a:ext>
            </a:extLst>
          </p:cNvPr>
          <p:cNvSpPr/>
          <p:nvPr/>
        </p:nvSpPr>
        <p:spPr>
          <a:xfrm>
            <a:off x="381000" y="152399"/>
            <a:ext cx="3974306" cy="1142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
        <p:nvSpPr>
          <p:cNvPr id="2" name="Rectangle 1">
            <a:extLst>
              <a:ext uri="{FF2B5EF4-FFF2-40B4-BE49-F238E27FC236}">
                <a16:creationId xmlns:a16="http://schemas.microsoft.com/office/drawing/2014/main" id="{D37BB097-C30D-1CF9-967E-E73DE8D3A58B}"/>
              </a:ext>
            </a:extLst>
          </p:cNvPr>
          <p:cNvSpPr/>
          <p:nvPr/>
        </p:nvSpPr>
        <p:spPr>
          <a:xfrm>
            <a:off x="3552825" y="1638300"/>
            <a:ext cx="1447800"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a:t>
            </a: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Slideshow.</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4" grpId="0" animBg="1"/>
      <p:bldP spid="4"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8DCAE-9449-337F-8B37-CEA1353811E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34D2A-018D-F88A-EB5C-E03B50B88B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sets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ction="ppaction://noaction"/>
              </a:rPr>
              <a:t>Day </a:t>
            </a:r>
          </a:p>
          <a:p>
            <a:pPr algn="ctr"/>
            <a:r>
              <a:rPr lang="en-US" sz="1000" b="1" dirty="0">
                <a:hlinkClick r:id="" action="ppaction://noaction"/>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Dice</a:t>
            </a:r>
          </a:p>
          <a:p>
            <a:r>
              <a:rPr lang="en-US" sz="6000" b="1" dirty="0">
                <a:solidFill>
                  <a:srgbClr val="FFFF00"/>
                </a:solidFill>
              </a:rPr>
              <a:t>Triple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706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53121-66AA-7535-F5F1-2CEBEE62ADC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47984676-864B-21C8-BFEB-7DBAA6CABDC4}"/>
              </a:ext>
            </a:extLst>
          </p:cNvPr>
          <p:cNvSpPr/>
          <p:nvPr/>
        </p:nvSpPr>
        <p:spPr>
          <a:xfrm>
            <a:off x="5029200" y="76200"/>
            <a:ext cx="3974306"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of dice-in-dice are there?</a:t>
            </a:r>
          </a:p>
          <a:p>
            <a:pPr algn="ctr"/>
            <a:r>
              <a:rPr lang="en-US" sz="1600" b="1" dirty="0">
                <a:solidFill>
                  <a:schemeClr val="tx1"/>
                </a:solidFill>
              </a:rPr>
              <a:t>Each large die has a small die in it.</a:t>
            </a:r>
          </a:p>
          <a:p>
            <a:pPr algn="ctr"/>
            <a:r>
              <a:rPr lang="en-US" sz="1600" b="1" dirty="0">
                <a:solidFill>
                  <a:schemeClr val="tx1"/>
                </a:solidFill>
              </a:rPr>
              <a:t>Together, that counts as </a:t>
            </a:r>
            <a:r>
              <a:rPr lang="en-US" sz="1600" b="1" u="sng" dirty="0">
                <a:solidFill>
                  <a:schemeClr val="tx1"/>
                </a:solidFill>
              </a:rPr>
              <a:t>1 set</a:t>
            </a:r>
            <a:r>
              <a:rPr lang="en-US" sz="1600" b="1" dirty="0">
                <a:solidFill>
                  <a:schemeClr val="tx1"/>
                </a:solidFill>
              </a:rPr>
              <a:t>.</a:t>
            </a:r>
          </a:p>
          <a:p>
            <a:pPr algn="ctr"/>
            <a:r>
              <a:rPr lang="en-US" sz="1600" b="1" dirty="0">
                <a:solidFill>
                  <a:schemeClr val="tx1"/>
                </a:solidFill>
              </a:rPr>
              <a:t>How many </a:t>
            </a:r>
            <a:r>
              <a:rPr lang="en-US" sz="1600" b="1" u="sng" dirty="0">
                <a:solidFill>
                  <a:schemeClr val="tx1"/>
                </a:solidFill>
              </a:rPr>
              <a:t>sets</a:t>
            </a:r>
            <a:r>
              <a:rPr lang="en-US" sz="1600" b="1" dirty="0">
                <a:solidFill>
                  <a:schemeClr val="tx1"/>
                </a:solidFill>
              </a:rPr>
              <a:t> are there?</a:t>
            </a:r>
          </a:p>
        </p:txBody>
      </p:sp>
    </p:spTree>
    <p:extLst>
      <p:ext uri="{BB962C8B-B14F-4D97-AF65-F5344CB8AC3E}">
        <p14:creationId xmlns:p14="http://schemas.microsoft.com/office/powerpoint/2010/main" val="276455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9098</TotalTime>
  <Words>2850</Words>
  <Application>Microsoft Office PowerPoint</Application>
  <PresentationFormat>On-screen Show (4:3)</PresentationFormat>
  <Paragraphs>713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163</cp:revision>
  <dcterms:created xsi:type="dcterms:W3CDTF">2020-11-09T02:38:45Z</dcterms:created>
  <dcterms:modified xsi:type="dcterms:W3CDTF">2022-11-07T23:30:46Z</dcterms:modified>
</cp:coreProperties>
</file>