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71" r:id="rId2"/>
    <p:sldId id="1672" r:id="rId3"/>
    <p:sldId id="1673" r:id="rId4"/>
    <p:sldId id="1674" r:id="rId5"/>
    <p:sldId id="1675" r:id="rId6"/>
    <p:sldId id="1676" r:id="rId7"/>
    <p:sldId id="1677" r:id="rId8"/>
    <p:sldId id="1678" r:id="rId9"/>
    <p:sldId id="1679" r:id="rId10"/>
    <p:sldId id="1690" r:id="rId11"/>
    <p:sldId id="1681" r:id="rId12"/>
    <p:sldId id="1682" r:id="rId13"/>
    <p:sldId id="1683" r:id="rId14"/>
    <p:sldId id="1684" r:id="rId15"/>
    <p:sldId id="1685" r:id="rId16"/>
    <p:sldId id="1686" r:id="rId17"/>
    <p:sldId id="1687" r:id="rId18"/>
    <p:sldId id="1688" r:id="rId19"/>
    <p:sldId id="168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423048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30 </a:t>
            </a:r>
          </a:p>
          <a:p>
            <a:pPr algn="ctr"/>
            <a:r>
              <a:rPr lang="en-US" b="1" dirty="0">
                <a:solidFill>
                  <a:schemeClr val="tx1"/>
                </a:solidFill>
              </a:rPr>
              <a:t>and less than 70.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does not include the digit 5.</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between 35 and 65.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3 numbers with this clue.</a:t>
            </a:r>
          </a:p>
          <a:p>
            <a:pPr algn="ctr"/>
            <a:endParaRPr lang="en-US" sz="1200" b="1" dirty="0">
              <a:solidFill>
                <a:schemeClr val="tx1"/>
              </a:solidFill>
            </a:endParaRPr>
          </a:p>
          <a:p>
            <a:pPr algn="ctr"/>
            <a:r>
              <a:rPr lang="en-US" b="1" dirty="0">
                <a:solidFill>
                  <a:schemeClr val="tx1"/>
                </a:solidFill>
              </a:rPr>
              <a:t>63, 64, 65, ____ , ____ ,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3 numbers with this clue.</a:t>
            </a:r>
          </a:p>
          <a:p>
            <a:pPr algn="ctr"/>
            <a:endParaRPr lang="en-US" sz="1200" b="1" dirty="0">
              <a:solidFill>
                <a:schemeClr val="tx1"/>
              </a:solidFill>
            </a:endParaRPr>
          </a:p>
          <a:p>
            <a:pPr algn="ctr"/>
            <a:r>
              <a:rPr lang="en-US" b="1" dirty="0">
                <a:solidFill>
                  <a:schemeClr val="tx1"/>
                </a:solidFill>
              </a:rPr>
              <a:t>37, 36, 35, ____ , ____ ,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pic>
        <p:nvPicPr>
          <p:cNvPr id="2" name="Picture 1">
            <a:extLst>
              <a:ext uri="{FF2B5EF4-FFF2-40B4-BE49-F238E27FC236}">
                <a16:creationId xmlns:a16="http://schemas.microsoft.com/office/drawing/2014/main" id="{7CAA7945-85D4-647E-92CD-7FBBB083A603}"/>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330200" y="13447"/>
            <a:ext cx="4064000" cy="6096000"/>
          </a:xfrm>
          <a:prstGeom prst="rect">
            <a:avLst/>
          </a:prstGeom>
        </p:spPr>
      </p:pic>
      <p:graphicFrame>
        <p:nvGraphicFramePr>
          <p:cNvPr id="4" name="Table 3">
            <a:extLst>
              <a:ext uri="{FF2B5EF4-FFF2-40B4-BE49-F238E27FC236}">
                <a16:creationId xmlns:a16="http://schemas.microsoft.com/office/drawing/2014/main" id="{D4352810-6E35-1223-C881-C85201E07A06}"/>
              </a:ext>
            </a:extLst>
          </p:cNvPr>
          <p:cNvGraphicFramePr>
            <a:graphicFrameLocks noGrp="1"/>
          </p:cNvGraphicFramePr>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97981929"/>
                    </a:ext>
                  </a:extLst>
                </a:gridCol>
                <a:gridCol w="441960">
                  <a:extLst>
                    <a:ext uri="{9D8B030D-6E8A-4147-A177-3AD203B41FA5}">
                      <a16:colId xmlns:a16="http://schemas.microsoft.com/office/drawing/2014/main" val="1293091628"/>
                    </a:ext>
                  </a:extLst>
                </a:gridCol>
                <a:gridCol w="441960">
                  <a:extLst>
                    <a:ext uri="{9D8B030D-6E8A-4147-A177-3AD203B41FA5}">
                      <a16:colId xmlns:a16="http://schemas.microsoft.com/office/drawing/2014/main" val="2537243498"/>
                    </a:ext>
                  </a:extLst>
                </a:gridCol>
                <a:gridCol w="441960">
                  <a:extLst>
                    <a:ext uri="{9D8B030D-6E8A-4147-A177-3AD203B41FA5}">
                      <a16:colId xmlns:a16="http://schemas.microsoft.com/office/drawing/2014/main" val="4254581690"/>
                    </a:ext>
                  </a:extLst>
                </a:gridCol>
                <a:gridCol w="441960">
                  <a:extLst>
                    <a:ext uri="{9D8B030D-6E8A-4147-A177-3AD203B41FA5}">
                      <a16:colId xmlns:a16="http://schemas.microsoft.com/office/drawing/2014/main" val="696691679"/>
                    </a:ext>
                  </a:extLst>
                </a:gridCol>
                <a:gridCol w="441960">
                  <a:extLst>
                    <a:ext uri="{9D8B030D-6E8A-4147-A177-3AD203B41FA5}">
                      <a16:colId xmlns:a16="http://schemas.microsoft.com/office/drawing/2014/main" val="2019057558"/>
                    </a:ext>
                  </a:extLst>
                </a:gridCol>
                <a:gridCol w="441960">
                  <a:extLst>
                    <a:ext uri="{9D8B030D-6E8A-4147-A177-3AD203B41FA5}">
                      <a16:colId xmlns:a16="http://schemas.microsoft.com/office/drawing/2014/main" val="2941607376"/>
                    </a:ext>
                  </a:extLst>
                </a:gridCol>
                <a:gridCol w="441960">
                  <a:extLst>
                    <a:ext uri="{9D8B030D-6E8A-4147-A177-3AD203B41FA5}">
                      <a16:colId xmlns:a16="http://schemas.microsoft.com/office/drawing/2014/main" val="170919120"/>
                    </a:ext>
                  </a:extLst>
                </a:gridCol>
                <a:gridCol w="441960">
                  <a:extLst>
                    <a:ext uri="{9D8B030D-6E8A-4147-A177-3AD203B41FA5}">
                      <a16:colId xmlns:a16="http://schemas.microsoft.com/office/drawing/2014/main" val="419554346"/>
                    </a:ext>
                  </a:extLst>
                </a:gridCol>
                <a:gridCol w="441960">
                  <a:extLst>
                    <a:ext uri="{9D8B030D-6E8A-4147-A177-3AD203B41FA5}">
                      <a16:colId xmlns:a16="http://schemas.microsoft.com/office/drawing/2014/main" val="2546673013"/>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79462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20319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880025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021379"/>
                  </a:ext>
                </a:extLst>
              </a:tr>
            </a:tbl>
          </a:graphicData>
        </a:graphic>
      </p:graphicFrame>
    </p:spTree>
    <p:extLst>
      <p:ext uri="{BB962C8B-B14F-4D97-AF65-F5344CB8AC3E}">
        <p14:creationId xmlns:p14="http://schemas.microsoft.com/office/powerpoint/2010/main" val="339870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47DB2B-BA78-E812-DE5A-EB15A508DA3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2494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31 noodles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1CC4CCE5-ED87-B57C-AAB1-A8F4877AA8A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0088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91879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“Stretching”</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7895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F6FDFC-1121-53D7-A5D2-ADF8C593B93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noodles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0952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30 </a:t>
            </a:r>
          </a:p>
          <a:p>
            <a:pPr algn="ctr"/>
            <a:r>
              <a:rPr lang="en-US" b="1" dirty="0">
                <a:solidFill>
                  <a:schemeClr val="tx1"/>
                </a:solidFill>
              </a:rPr>
              <a:t>and less than 70.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does not include the digit 5.</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between 35 and 65.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3 numbers with this clue.</a:t>
            </a:r>
          </a:p>
          <a:p>
            <a:pPr algn="ctr"/>
            <a:endParaRPr lang="en-US" sz="1200" b="1" dirty="0">
              <a:solidFill>
                <a:schemeClr val="tx1"/>
              </a:solidFill>
            </a:endParaRPr>
          </a:p>
          <a:p>
            <a:pPr algn="ctr"/>
            <a:r>
              <a:rPr lang="en-US" b="1" dirty="0">
                <a:solidFill>
                  <a:schemeClr val="tx1"/>
                </a:solidFill>
              </a:rPr>
              <a:t>63, 64, 65, ____ , ____ ,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3 numbers with this clue.</a:t>
            </a:r>
          </a:p>
          <a:p>
            <a:pPr algn="ctr"/>
            <a:endParaRPr lang="en-US" sz="1200" b="1" dirty="0">
              <a:solidFill>
                <a:schemeClr val="tx1"/>
              </a:solidFill>
            </a:endParaRPr>
          </a:p>
          <a:p>
            <a:pPr algn="ctr"/>
            <a:r>
              <a:rPr lang="en-US" b="1" dirty="0">
                <a:solidFill>
                  <a:schemeClr val="tx1"/>
                </a:solidFill>
              </a:rPr>
              <a:t>37, 36, 35, ____ , ____ ,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pic>
        <p:nvPicPr>
          <p:cNvPr id="2" name="Picture 1">
            <a:extLst>
              <a:ext uri="{FF2B5EF4-FFF2-40B4-BE49-F238E27FC236}">
                <a16:creationId xmlns:a16="http://schemas.microsoft.com/office/drawing/2014/main" id="{7CAA7945-85D4-647E-92CD-7FBBB083A603}"/>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330200" y="13447"/>
            <a:ext cx="4064000" cy="6096000"/>
          </a:xfrm>
          <a:prstGeom prst="rect">
            <a:avLst/>
          </a:prstGeom>
        </p:spPr>
      </p:pic>
      <p:graphicFrame>
        <p:nvGraphicFramePr>
          <p:cNvPr id="4" name="Table 3">
            <a:extLst>
              <a:ext uri="{FF2B5EF4-FFF2-40B4-BE49-F238E27FC236}">
                <a16:creationId xmlns:a16="http://schemas.microsoft.com/office/drawing/2014/main" id="{D4352810-6E35-1223-C881-C85201E07A06}"/>
              </a:ext>
            </a:extLst>
          </p:cNvPr>
          <p:cNvGraphicFramePr>
            <a:graphicFrameLocks noGrp="1"/>
          </p:cNvGraphicFramePr>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97981929"/>
                    </a:ext>
                  </a:extLst>
                </a:gridCol>
                <a:gridCol w="441960">
                  <a:extLst>
                    <a:ext uri="{9D8B030D-6E8A-4147-A177-3AD203B41FA5}">
                      <a16:colId xmlns:a16="http://schemas.microsoft.com/office/drawing/2014/main" val="1293091628"/>
                    </a:ext>
                  </a:extLst>
                </a:gridCol>
                <a:gridCol w="441960">
                  <a:extLst>
                    <a:ext uri="{9D8B030D-6E8A-4147-A177-3AD203B41FA5}">
                      <a16:colId xmlns:a16="http://schemas.microsoft.com/office/drawing/2014/main" val="2537243498"/>
                    </a:ext>
                  </a:extLst>
                </a:gridCol>
                <a:gridCol w="441960">
                  <a:extLst>
                    <a:ext uri="{9D8B030D-6E8A-4147-A177-3AD203B41FA5}">
                      <a16:colId xmlns:a16="http://schemas.microsoft.com/office/drawing/2014/main" val="4254581690"/>
                    </a:ext>
                  </a:extLst>
                </a:gridCol>
                <a:gridCol w="441960">
                  <a:extLst>
                    <a:ext uri="{9D8B030D-6E8A-4147-A177-3AD203B41FA5}">
                      <a16:colId xmlns:a16="http://schemas.microsoft.com/office/drawing/2014/main" val="696691679"/>
                    </a:ext>
                  </a:extLst>
                </a:gridCol>
                <a:gridCol w="441960">
                  <a:extLst>
                    <a:ext uri="{9D8B030D-6E8A-4147-A177-3AD203B41FA5}">
                      <a16:colId xmlns:a16="http://schemas.microsoft.com/office/drawing/2014/main" val="2019057558"/>
                    </a:ext>
                  </a:extLst>
                </a:gridCol>
                <a:gridCol w="441960">
                  <a:extLst>
                    <a:ext uri="{9D8B030D-6E8A-4147-A177-3AD203B41FA5}">
                      <a16:colId xmlns:a16="http://schemas.microsoft.com/office/drawing/2014/main" val="2941607376"/>
                    </a:ext>
                  </a:extLst>
                </a:gridCol>
                <a:gridCol w="441960">
                  <a:extLst>
                    <a:ext uri="{9D8B030D-6E8A-4147-A177-3AD203B41FA5}">
                      <a16:colId xmlns:a16="http://schemas.microsoft.com/office/drawing/2014/main" val="170919120"/>
                    </a:ext>
                  </a:extLst>
                </a:gridCol>
                <a:gridCol w="441960">
                  <a:extLst>
                    <a:ext uri="{9D8B030D-6E8A-4147-A177-3AD203B41FA5}">
                      <a16:colId xmlns:a16="http://schemas.microsoft.com/office/drawing/2014/main" val="419554346"/>
                    </a:ext>
                  </a:extLst>
                </a:gridCol>
                <a:gridCol w="441960">
                  <a:extLst>
                    <a:ext uri="{9D8B030D-6E8A-4147-A177-3AD203B41FA5}">
                      <a16:colId xmlns:a16="http://schemas.microsoft.com/office/drawing/2014/main" val="2546673013"/>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79462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20319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880025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021379"/>
                  </a:ext>
                </a:extLst>
              </a:tr>
            </a:tbl>
          </a:graphicData>
        </a:graphic>
      </p:graphicFrame>
      <p:graphicFrame>
        <p:nvGraphicFramePr>
          <p:cNvPr id="5" name="Table 4">
            <a:extLst>
              <a:ext uri="{FF2B5EF4-FFF2-40B4-BE49-F238E27FC236}">
                <a16:creationId xmlns:a16="http://schemas.microsoft.com/office/drawing/2014/main" id="{FC33E294-5707-CCCF-99CC-FDB4D9C24915}"/>
              </a:ext>
            </a:extLst>
          </p:cNvPr>
          <p:cNvGraphicFramePr>
            <a:graphicFrameLocks noGrp="1"/>
          </p:cNvGraphicFramePr>
          <p:nvPr>
            <p:extLst>
              <p:ext uri="{D42A27DB-BD31-4B8C-83A1-F6EECF244321}">
                <p14:modId xmlns:p14="http://schemas.microsoft.com/office/powerpoint/2010/main" val="3449952384"/>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97981929"/>
                    </a:ext>
                  </a:extLst>
                </a:gridCol>
                <a:gridCol w="441960">
                  <a:extLst>
                    <a:ext uri="{9D8B030D-6E8A-4147-A177-3AD203B41FA5}">
                      <a16:colId xmlns:a16="http://schemas.microsoft.com/office/drawing/2014/main" val="1293091628"/>
                    </a:ext>
                  </a:extLst>
                </a:gridCol>
                <a:gridCol w="441960">
                  <a:extLst>
                    <a:ext uri="{9D8B030D-6E8A-4147-A177-3AD203B41FA5}">
                      <a16:colId xmlns:a16="http://schemas.microsoft.com/office/drawing/2014/main" val="2537243498"/>
                    </a:ext>
                  </a:extLst>
                </a:gridCol>
                <a:gridCol w="441960">
                  <a:extLst>
                    <a:ext uri="{9D8B030D-6E8A-4147-A177-3AD203B41FA5}">
                      <a16:colId xmlns:a16="http://schemas.microsoft.com/office/drawing/2014/main" val="4254581690"/>
                    </a:ext>
                  </a:extLst>
                </a:gridCol>
                <a:gridCol w="441960">
                  <a:extLst>
                    <a:ext uri="{9D8B030D-6E8A-4147-A177-3AD203B41FA5}">
                      <a16:colId xmlns:a16="http://schemas.microsoft.com/office/drawing/2014/main" val="696691679"/>
                    </a:ext>
                  </a:extLst>
                </a:gridCol>
                <a:gridCol w="441960">
                  <a:extLst>
                    <a:ext uri="{9D8B030D-6E8A-4147-A177-3AD203B41FA5}">
                      <a16:colId xmlns:a16="http://schemas.microsoft.com/office/drawing/2014/main" val="2019057558"/>
                    </a:ext>
                  </a:extLst>
                </a:gridCol>
                <a:gridCol w="441960">
                  <a:extLst>
                    <a:ext uri="{9D8B030D-6E8A-4147-A177-3AD203B41FA5}">
                      <a16:colId xmlns:a16="http://schemas.microsoft.com/office/drawing/2014/main" val="2941607376"/>
                    </a:ext>
                  </a:extLst>
                </a:gridCol>
                <a:gridCol w="441960">
                  <a:extLst>
                    <a:ext uri="{9D8B030D-6E8A-4147-A177-3AD203B41FA5}">
                      <a16:colId xmlns:a16="http://schemas.microsoft.com/office/drawing/2014/main" val="170919120"/>
                    </a:ext>
                  </a:extLst>
                </a:gridCol>
                <a:gridCol w="441960">
                  <a:extLst>
                    <a:ext uri="{9D8B030D-6E8A-4147-A177-3AD203B41FA5}">
                      <a16:colId xmlns:a16="http://schemas.microsoft.com/office/drawing/2014/main" val="419554346"/>
                    </a:ext>
                  </a:extLst>
                </a:gridCol>
                <a:gridCol w="441960">
                  <a:extLst>
                    <a:ext uri="{9D8B030D-6E8A-4147-A177-3AD203B41FA5}">
                      <a16:colId xmlns:a16="http://schemas.microsoft.com/office/drawing/2014/main" val="2546673013"/>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79462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20319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880025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6021379"/>
                  </a:ext>
                </a:extLst>
              </a:tr>
            </a:tbl>
          </a:graphicData>
        </a:graphic>
      </p:graphicFrame>
      <p:graphicFrame>
        <p:nvGraphicFramePr>
          <p:cNvPr id="6" name="Table 5">
            <a:extLst>
              <a:ext uri="{FF2B5EF4-FFF2-40B4-BE49-F238E27FC236}">
                <a16:creationId xmlns:a16="http://schemas.microsoft.com/office/drawing/2014/main" id="{A2EA3988-D858-AFB2-C9B2-D0D84B4C7226}"/>
              </a:ext>
            </a:extLst>
          </p:cNvPr>
          <p:cNvGraphicFramePr>
            <a:graphicFrameLocks noGrp="1"/>
          </p:cNvGraphicFramePr>
          <p:nvPr>
            <p:extLst>
              <p:ext uri="{D42A27DB-BD31-4B8C-83A1-F6EECF244321}">
                <p14:modId xmlns:p14="http://schemas.microsoft.com/office/powerpoint/2010/main" val="350546830"/>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97981929"/>
                    </a:ext>
                  </a:extLst>
                </a:gridCol>
                <a:gridCol w="441960">
                  <a:extLst>
                    <a:ext uri="{9D8B030D-6E8A-4147-A177-3AD203B41FA5}">
                      <a16:colId xmlns:a16="http://schemas.microsoft.com/office/drawing/2014/main" val="1293091628"/>
                    </a:ext>
                  </a:extLst>
                </a:gridCol>
                <a:gridCol w="441960">
                  <a:extLst>
                    <a:ext uri="{9D8B030D-6E8A-4147-A177-3AD203B41FA5}">
                      <a16:colId xmlns:a16="http://schemas.microsoft.com/office/drawing/2014/main" val="2537243498"/>
                    </a:ext>
                  </a:extLst>
                </a:gridCol>
                <a:gridCol w="441960">
                  <a:extLst>
                    <a:ext uri="{9D8B030D-6E8A-4147-A177-3AD203B41FA5}">
                      <a16:colId xmlns:a16="http://schemas.microsoft.com/office/drawing/2014/main" val="4254581690"/>
                    </a:ext>
                  </a:extLst>
                </a:gridCol>
                <a:gridCol w="441960">
                  <a:extLst>
                    <a:ext uri="{9D8B030D-6E8A-4147-A177-3AD203B41FA5}">
                      <a16:colId xmlns:a16="http://schemas.microsoft.com/office/drawing/2014/main" val="696691679"/>
                    </a:ext>
                  </a:extLst>
                </a:gridCol>
                <a:gridCol w="441960">
                  <a:extLst>
                    <a:ext uri="{9D8B030D-6E8A-4147-A177-3AD203B41FA5}">
                      <a16:colId xmlns:a16="http://schemas.microsoft.com/office/drawing/2014/main" val="2019057558"/>
                    </a:ext>
                  </a:extLst>
                </a:gridCol>
                <a:gridCol w="441960">
                  <a:extLst>
                    <a:ext uri="{9D8B030D-6E8A-4147-A177-3AD203B41FA5}">
                      <a16:colId xmlns:a16="http://schemas.microsoft.com/office/drawing/2014/main" val="2941607376"/>
                    </a:ext>
                  </a:extLst>
                </a:gridCol>
                <a:gridCol w="441960">
                  <a:extLst>
                    <a:ext uri="{9D8B030D-6E8A-4147-A177-3AD203B41FA5}">
                      <a16:colId xmlns:a16="http://schemas.microsoft.com/office/drawing/2014/main" val="170919120"/>
                    </a:ext>
                  </a:extLst>
                </a:gridCol>
                <a:gridCol w="441960">
                  <a:extLst>
                    <a:ext uri="{9D8B030D-6E8A-4147-A177-3AD203B41FA5}">
                      <a16:colId xmlns:a16="http://schemas.microsoft.com/office/drawing/2014/main" val="419554346"/>
                    </a:ext>
                  </a:extLst>
                </a:gridCol>
                <a:gridCol w="441960">
                  <a:extLst>
                    <a:ext uri="{9D8B030D-6E8A-4147-A177-3AD203B41FA5}">
                      <a16:colId xmlns:a16="http://schemas.microsoft.com/office/drawing/2014/main" val="2546673013"/>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79462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520319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880025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6021379"/>
                  </a:ext>
                </a:extLst>
              </a:tr>
            </a:tbl>
          </a:graphicData>
        </a:graphic>
      </p:graphicFrame>
      <p:graphicFrame>
        <p:nvGraphicFramePr>
          <p:cNvPr id="7" name="Table 6">
            <a:extLst>
              <a:ext uri="{FF2B5EF4-FFF2-40B4-BE49-F238E27FC236}">
                <a16:creationId xmlns:a16="http://schemas.microsoft.com/office/drawing/2014/main" id="{32CCD187-E2B3-E838-18B8-7C88F93EF549}"/>
              </a:ext>
            </a:extLst>
          </p:cNvPr>
          <p:cNvGraphicFramePr>
            <a:graphicFrameLocks noGrp="1"/>
          </p:cNvGraphicFramePr>
          <p:nvPr>
            <p:extLst>
              <p:ext uri="{D42A27DB-BD31-4B8C-83A1-F6EECF244321}">
                <p14:modId xmlns:p14="http://schemas.microsoft.com/office/powerpoint/2010/main" val="2021534589"/>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97981929"/>
                    </a:ext>
                  </a:extLst>
                </a:gridCol>
                <a:gridCol w="441960">
                  <a:extLst>
                    <a:ext uri="{9D8B030D-6E8A-4147-A177-3AD203B41FA5}">
                      <a16:colId xmlns:a16="http://schemas.microsoft.com/office/drawing/2014/main" val="1293091628"/>
                    </a:ext>
                  </a:extLst>
                </a:gridCol>
                <a:gridCol w="441960">
                  <a:extLst>
                    <a:ext uri="{9D8B030D-6E8A-4147-A177-3AD203B41FA5}">
                      <a16:colId xmlns:a16="http://schemas.microsoft.com/office/drawing/2014/main" val="2537243498"/>
                    </a:ext>
                  </a:extLst>
                </a:gridCol>
                <a:gridCol w="441960">
                  <a:extLst>
                    <a:ext uri="{9D8B030D-6E8A-4147-A177-3AD203B41FA5}">
                      <a16:colId xmlns:a16="http://schemas.microsoft.com/office/drawing/2014/main" val="4254581690"/>
                    </a:ext>
                  </a:extLst>
                </a:gridCol>
                <a:gridCol w="441960">
                  <a:extLst>
                    <a:ext uri="{9D8B030D-6E8A-4147-A177-3AD203B41FA5}">
                      <a16:colId xmlns:a16="http://schemas.microsoft.com/office/drawing/2014/main" val="696691679"/>
                    </a:ext>
                  </a:extLst>
                </a:gridCol>
                <a:gridCol w="441960">
                  <a:extLst>
                    <a:ext uri="{9D8B030D-6E8A-4147-A177-3AD203B41FA5}">
                      <a16:colId xmlns:a16="http://schemas.microsoft.com/office/drawing/2014/main" val="2019057558"/>
                    </a:ext>
                  </a:extLst>
                </a:gridCol>
                <a:gridCol w="441960">
                  <a:extLst>
                    <a:ext uri="{9D8B030D-6E8A-4147-A177-3AD203B41FA5}">
                      <a16:colId xmlns:a16="http://schemas.microsoft.com/office/drawing/2014/main" val="2941607376"/>
                    </a:ext>
                  </a:extLst>
                </a:gridCol>
                <a:gridCol w="441960">
                  <a:extLst>
                    <a:ext uri="{9D8B030D-6E8A-4147-A177-3AD203B41FA5}">
                      <a16:colId xmlns:a16="http://schemas.microsoft.com/office/drawing/2014/main" val="170919120"/>
                    </a:ext>
                  </a:extLst>
                </a:gridCol>
                <a:gridCol w="441960">
                  <a:extLst>
                    <a:ext uri="{9D8B030D-6E8A-4147-A177-3AD203B41FA5}">
                      <a16:colId xmlns:a16="http://schemas.microsoft.com/office/drawing/2014/main" val="419554346"/>
                    </a:ext>
                  </a:extLst>
                </a:gridCol>
                <a:gridCol w="441960">
                  <a:extLst>
                    <a:ext uri="{9D8B030D-6E8A-4147-A177-3AD203B41FA5}">
                      <a16:colId xmlns:a16="http://schemas.microsoft.com/office/drawing/2014/main" val="2546673013"/>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3379462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520319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9880025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6021379"/>
                  </a:ext>
                </a:extLst>
              </a:tr>
            </a:tbl>
          </a:graphicData>
        </a:graphic>
      </p:graphicFrame>
      <p:graphicFrame>
        <p:nvGraphicFramePr>
          <p:cNvPr id="8" name="Table 7">
            <a:extLst>
              <a:ext uri="{FF2B5EF4-FFF2-40B4-BE49-F238E27FC236}">
                <a16:creationId xmlns:a16="http://schemas.microsoft.com/office/drawing/2014/main" id="{D555044E-2E99-8448-3C71-28E813251B86}"/>
              </a:ext>
            </a:extLst>
          </p:cNvPr>
          <p:cNvGraphicFramePr>
            <a:graphicFrameLocks noGrp="1"/>
          </p:cNvGraphicFramePr>
          <p:nvPr>
            <p:extLst>
              <p:ext uri="{D42A27DB-BD31-4B8C-83A1-F6EECF244321}">
                <p14:modId xmlns:p14="http://schemas.microsoft.com/office/powerpoint/2010/main" val="861382397"/>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97981929"/>
                    </a:ext>
                  </a:extLst>
                </a:gridCol>
                <a:gridCol w="441960">
                  <a:extLst>
                    <a:ext uri="{9D8B030D-6E8A-4147-A177-3AD203B41FA5}">
                      <a16:colId xmlns:a16="http://schemas.microsoft.com/office/drawing/2014/main" val="1293091628"/>
                    </a:ext>
                  </a:extLst>
                </a:gridCol>
                <a:gridCol w="441960">
                  <a:extLst>
                    <a:ext uri="{9D8B030D-6E8A-4147-A177-3AD203B41FA5}">
                      <a16:colId xmlns:a16="http://schemas.microsoft.com/office/drawing/2014/main" val="2537243498"/>
                    </a:ext>
                  </a:extLst>
                </a:gridCol>
                <a:gridCol w="441960">
                  <a:extLst>
                    <a:ext uri="{9D8B030D-6E8A-4147-A177-3AD203B41FA5}">
                      <a16:colId xmlns:a16="http://schemas.microsoft.com/office/drawing/2014/main" val="4254581690"/>
                    </a:ext>
                  </a:extLst>
                </a:gridCol>
                <a:gridCol w="441960">
                  <a:extLst>
                    <a:ext uri="{9D8B030D-6E8A-4147-A177-3AD203B41FA5}">
                      <a16:colId xmlns:a16="http://schemas.microsoft.com/office/drawing/2014/main" val="696691679"/>
                    </a:ext>
                  </a:extLst>
                </a:gridCol>
                <a:gridCol w="441960">
                  <a:extLst>
                    <a:ext uri="{9D8B030D-6E8A-4147-A177-3AD203B41FA5}">
                      <a16:colId xmlns:a16="http://schemas.microsoft.com/office/drawing/2014/main" val="2019057558"/>
                    </a:ext>
                  </a:extLst>
                </a:gridCol>
                <a:gridCol w="441960">
                  <a:extLst>
                    <a:ext uri="{9D8B030D-6E8A-4147-A177-3AD203B41FA5}">
                      <a16:colId xmlns:a16="http://schemas.microsoft.com/office/drawing/2014/main" val="2941607376"/>
                    </a:ext>
                  </a:extLst>
                </a:gridCol>
                <a:gridCol w="441960">
                  <a:extLst>
                    <a:ext uri="{9D8B030D-6E8A-4147-A177-3AD203B41FA5}">
                      <a16:colId xmlns:a16="http://schemas.microsoft.com/office/drawing/2014/main" val="170919120"/>
                    </a:ext>
                  </a:extLst>
                </a:gridCol>
                <a:gridCol w="441960">
                  <a:extLst>
                    <a:ext uri="{9D8B030D-6E8A-4147-A177-3AD203B41FA5}">
                      <a16:colId xmlns:a16="http://schemas.microsoft.com/office/drawing/2014/main" val="419554346"/>
                    </a:ext>
                  </a:extLst>
                </a:gridCol>
                <a:gridCol w="441960">
                  <a:extLst>
                    <a:ext uri="{9D8B030D-6E8A-4147-A177-3AD203B41FA5}">
                      <a16:colId xmlns:a16="http://schemas.microsoft.com/office/drawing/2014/main" val="2546673013"/>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3379462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520319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9880025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6021379"/>
                  </a:ext>
                </a:extLst>
              </a:tr>
            </a:tbl>
          </a:graphicData>
        </a:graphic>
      </p:graphicFrame>
      <p:graphicFrame>
        <p:nvGraphicFramePr>
          <p:cNvPr id="9" name="Table 8">
            <a:extLst>
              <a:ext uri="{FF2B5EF4-FFF2-40B4-BE49-F238E27FC236}">
                <a16:creationId xmlns:a16="http://schemas.microsoft.com/office/drawing/2014/main" id="{E4709C70-4DC3-0705-A96A-A778EC93E6C0}"/>
              </a:ext>
            </a:extLst>
          </p:cNvPr>
          <p:cNvGraphicFramePr>
            <a:graphicFrameLocks noGrp="1"/>
          </p:cNvGraphicFramePr>
          <p:nvPr>
            <p:extLst>
              <p:ext uri="{D42A27DB-BD31-4B8C-83A1-F6EECF244321}">
                <p14:modId xmlns:p14="http://schemas.microsoft.com/office/powerpoint/2010/main" val="881843201"/>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97981929"/>
                    </a:ext>
                  </a:extLst>
                </a:gridCol>
                <a:gridCol w="441960">
                  <a:extLst>
                    <a:ext uri="{9D8B030D-6E8A-4147-A177-3AD203B41FA5}">
                      <a16:colId xmlns:a16="http://schemas.microsoft.com/office/drawing/2014/main" val="1293091628"/>
                    </a:ext>
                  </a:extLst>
                </a:gridCol>
                <a:gridCol w="441960">
                  <a:extLst>
                    <a:ext uri="{9D8B030D-6E8A-4147-A177-3AD203B41FA5}">
                      <a16:colId xmlns:a16="http://schemas.microsoft.com/office/drawing/2014/main" val="2537243498"/>
                    </a:ext>
                  </a:extLst>
                </a:gridCol>
                <a:gridCol w="441960">
                  <a:extLst>
                    <a:ext uri="{9D8B030D-6E8A-4147-A177-3AD203B41FA5}">
                      <a16:colId xmlns:a16="http://schemas.microsoft.com/office/drawing/2014/main" val="4254581690"/>
                    </a:ext>
                  </a:extLst>
                </a:gridCol>
                <a:gridCol w="441960">
                  <a:extLst>
                    <a:ext uri="{9D8B030D-6E8A-4147-A177-3AD203B41FA5}">
                      <a16:colId xmlns:a16="http://schemas.microsoft.com/office/drawing/2014/main" val="696691679"/>
                    </a:ext>
                  </a:extLst>
                </a:gridCol>
                <a:gridCol w="441960">
                  <a:extLst>
                    <a:ext uri="{9D8B030D-6E8A-4147-A177-3AD203B41FA5}">
                      <a16:colId xmlns:a16="http://schemas.microsoft.com/office/drawing/2014/main" val="2019057558"/>
                    </a:ext>
                  </a:extLst>
                </a:gridCol>
                <a:gridCol w="441960">
                  <a:extLst>
                    <a:ext uri="{9D8B030D-6E8A-4147-A177-3AD203B41FA5}">
                      <a16:colId xmlns:a16="http://schemas.microsoft.com/office/drawing/2014/main" val="2941607376"/>
                    </a:ext>
                  </a:extLst>
                </a:gridCol>
                <a:gridCol w="441960">
                  <a:extLst>
                    <a:ext uri="{9D8B030D-6E8A-4147-A177-3AD203B41FA5}">
                      <a16:colId xmlns:a16="http://schemas.microsoft.com/office/drawing/2014/main" val="170919120"/>
                    </a:ext>
                  </a:extLst>
                </a:gridCol>
                <a:gridCol w="441960">
                  <a:extLst>
                    <a:ext uri="{9D8B030D-6E8A-4147-A177-3AD203B41FA5}">
                      <a16:colId xmlns:a16="http://schemas.microsoft.com/office/drawing/2014/main" val="419554346"/>
                    </a:ext>
                  </a:extLst>
                </a:gridCol>
                <a:gridCol w="441960">
                  <a:extLst>
                    <a:ext uri="{9D8B030D-6E8A-4147-A177-3AD203B41FA5}">
                      <a16:colId xmlns:a16="http://schemas.microsoft.com/office/drawing/2014/main" val="2546673013"/>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3379462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520319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9880025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6021379"/>
                  </a:ext>
                </a:extLst>
              </a:tr>
            </a:tbl>
          </a:graphicData>
        </a:graphic>
      </p:graphicFrame>
    </p:spTree>
    <p:extLst>
      <p:ext uri="{BB962C8B-B14F-4D97-AF65-F5344CB8AC3E}">
        <p14:creationId xmlns:p14="http://schemas.microsoft.com/office/powerpoint/2010/main" val="34573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47DB2B-BA78-E812-DE5A-EB15A508DA3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9172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31 noodles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1CC4CCE5-ED87-B57C-AAB1-A8F4877AA8A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3549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2219251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“Stretching”</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241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F6FDFC-1121-53D7-A5D2-ADF8C593B93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noodles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7865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361466-749D-EC7F-8F38-6E41B95AB9D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30 </a:t>
            </a:r>
          </a:p>
          <a:p>
            <a:pPr algn="ctr"/>
            <a:r>
              <a:rPr lang="en-US" b="1" dirty="0">
                <a:solidFill>
                  <a:schemeClr val="tx1"/>
                </a:solidFill>
              </a:rPr>
              <a:t>and less than 70.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does not include the digit 5.</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between 35 and 65.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3 numbers with this clue.</a:t>
            </a:r>
          </a:p>
          <a:p>
            <a:pPr algn="ctr"/>
            <a:endParaRPr lang="en-US" sz="1200" b="1" dirty="0">
              <a:solidFill>
                <a:schemeClr val="tx1"/>
              </a:solidFill>
            </a:endParaRPr>
          </a:p>
          <a:p>
            <a:pPr algn="ctr"/>
            <a:r>
              <a:rPr lang="en-US" b="1" dirty="0">
                <a:solidFill>
                  <a:schemeClr val="tx1"/>
                </a:solidFill>
              </a:rPr>
              <a:t>63, 64, 65, ____ , ____ ,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3 numbers with this clue.</a:t>
            </a:r>
          </a:p>
          <a:p>
            <a:pPr algn="ctr"/>
            <a:endParaRPr lang="en-US" sz="1200" b="1" dirty="0">
              <a:solidFill>
                <a:schemeClr val="tx1"/>
              </a:solidFill>
            </a:endParaRPr>
          </a:p>
          <a:p>
            <a:pPr algn="ctr"/>
            <a:r>
              <a:rPr lang="en-US" b="1" dirty="0">
                <a:solidFill>
                  <a:schemeClr val="tx1"/>
                </a:solidFill>
              </a:rPr>
              <a:t>37, 36, 35, ____ , ____ ,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4272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47DB2B-BA78-E812-DE5A-EB15A508DA3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7521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31 noodles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1CC4CCE5-ED87-B57C-AAB1-A8F4877AA8A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4161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336779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“Stretching”</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5097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F6FDFC-1121-53D7-A5D2-ADF8C593B93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noodles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0650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9882</TotalTime>
  <Words>2504</Words>
  <Application>Microsoft Office PowerPoint</Application>
  <PresentationFormat>On-screen Show (4:3)</PresentationFormat>
  <Paragraphs>604</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179</cp:revision>
  <dcterms:created xsi:type="dcterms:W3CDTF">2020-11-09T02:38:45Z</dcterms:created>
  <dcterms:modified xsi:type="dcterms:W3CDTF">2023-02-18T02:57:42Z</dcterms:modified>
</cp:coreProperties>
</file>