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5" r:id="rId9"/>
    <p:sldId id="1656" r:id="rId10"/>
    <p:sldId id="1667" r:id="rId11"/>
    <p:sldId id="1658" r:id="rId12"/>
    <p:sldId id="1659" r:id="rId13"/>
    <p:sldId id="1660" r:id="rId14"/>
    <p:sldId id="1661" r:id="rId15"/>
    <p:sldId id="1662" r:id="rId16"/>
    <p:sldId id="1663" r:id="rId17"/>
    <p:sldId id="1664" r:id="rId18"/>
    <p:sldId id="1665" r:id="rId19"/>
    <p:sldId id="16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F0971-5536-F43C-EE6B-7DF70C6B1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0"/>
            <a:ext cx="3304988" cy="495748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has a digit 5 </a:t>
            </a:r>
          </a:p>
          <a:p>
            <a:pPr algn="ctr"/>
            <a:r>
              <a:rPr lang="en-US" sz="2000" b="1" dirty="0">
                <a:solidFill>
                  <a:schemeClr val="tx1"/>
                </a:solidFill>
              </a:rPr>
              <a:t>in the ones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3 numbers with this clue.</a:t>
            </a:r>
          </a:p>
          <a:p>
            <a:pPr algn="ctr"/>
            <a:endParaRPr lang="en-US" sz="1400" b="1" dirty="0">
              <a:solidFill>
                <a:schemeClr val="tx1"/>
              </a:solidFill>
            </a:endParaRPr>
          </a:p>
          <a:p>
            <a:pPr algn="ctr"/>
            <a:r>
              <a:rPr lang="en-US" sz="2000" b="1" dirty="0">
                <a:solidFill>
                  <a:schemeClr val="tx1"/>
                </a:solidFill>
              </a:rPr>
              <a:t>5, 15, 25, ____ ,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a:t>
            </a:r>
          </a:p>
          <a:p>
            <a:pPr algn="ctr"/>
            <a:r>
              <a:rPr lang="en-US" sz="2000" b="1" dirty="0">
                <a:solidFill>
                  <a:schemeClr val="tx1"/>
                </a:solidFill>
              </a:rPr>
              <a:t>25 + 25 + 25.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4BCB96-6877-84A5-99FF-5BDEFB7D6AC2}"/>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31526"/>
                  </a:ext>
                </a:extLst>
              </a:tr>
            </a:tbl>
          </a:graphicData>
        </a:graphic>
      </p:graphicFrame>
    </p:spTree>
    <p:extLst>
      <p:ext uri="{BB962C8B-B14F-4D97-AF65-F5344CB8AC3E}">
        <p14:creationId xmlns:p14="http://schemas.microsoft.com/office/powerpoint/2010/main" val="633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4604E-A8F7-F8A8-42D8-49B0C0CF4E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13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A6DFEF9-0EBC-5924-4A06-BDB706D1AD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993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300068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“Tile Tower”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46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0B25-7158-0003-E67E-C7724FF600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28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F0971-5536-F43C-EE6B-7DF70C6B1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0"/>
            <a:ext cx="3304988" cy="495748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has a digit 5 </a:t>
            </a:r>
          </a:p>
          <a:p>
            <a:pPr algn="ctr"/>
            <a:r>
              <a:rPr lang="en-US" sz="2000" b="1" dirty="0">
                <a:solidFill>
                  <a:schemeClr val="tx1"/>
                </a:solidFill>
              </a:rPr>
              <a:t>in the ones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3 numbers with this clue.</a:t>
            </a:r>
          </a:p>
          <a:p>
            <a:pPr algn="ctr"/>
            <a:endParaRPr lang="en-US" sz="1400" b="1" dirty="0">
              <a:solidFill>
                <a:schemeClr val="tx1"/>
              </a:solidFill>
            </a:endParaRPr>
          </a:p>
          <a:p>
            <a:pPr algn="ctr"/>
            <a:r>
              <a:rPr lang="en-US" sz="2000" b="1" dirty="0">
                <a:solidFill>
                  <a:schemeClr val="tx1"/>
                </a:solidFill>
              </a:rPr>
              <a:t>5, 15, 25, ____ ,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a:t>
            </a:r>
          </a:p>
          <a:p>
            <a:pPr algn="ctr"/>
            <a:r>
              <a:rPr lang="en-US" sz="2000" b="1" dirty="0">
                <a:solidFill>
                  <a:schemeClr val="tx1"/>
                </a:solidFill>
              </a:rPr>
              <a:t>25 + 25 + 25.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24BCB96-6877-84A5-99FF-5BDEFB7D6AC2}"/>
              </a:ext>
            </a:extLst>
          </p:cNvPr>
          <p:cNvGraphicFramePr>
            <a:graphicFrameLocks noGrp="1"/>
          </p:cNvGraphicFramePr>
          <p:nvPr>
            <p:extLst>
              <p:ext uri="{D42A27DB-BD31-4B8C-83A1-F6EECF244321}">
                <p14:modId xmlns:p14="http://schemas.microsoft.com/office/powerpoint/2010/main" val="23355955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31526"/>
                  </a:ext>
                </a:extLst>
              </a:tr>
            </a:tbl>
          </a:graphicData>
        </a:graphic>
      </p:graphicFrame>
      <p:graphicFrame>
        <p:nvGraphicFramePr>
          <p:cNvPr id="4" name="Table 3">
            <a:extLst>
              <a:ext uri="{FF2B5EF4-FFF2-40B4-BE49-F238E27FC236}">
                <a16:creationId xmlns:a16="http://schemas.microsoft.com/office/drawing/2014/main" id="{07932818-FDED-C6C7-EE5C-4F6F3B80F81C}"/>
              </a:ext>
            </a:extLst>
          </p:cNvPr>
          <p:cNvGraphicFramePr>
            <a:graphicFrameLocks noGrp="1"/>
          </p:cNvGraphicFramePr>
          <p:nvPr>
            <p:extLst>
              <p:ext uri="{D42A27DB-BD31-4B8C-83A1-F6EECF244321}">
                <p14:modId xmlns:p14="http://schemas.microsoft.com/office/powerpoint/2010/main" val="2859196897"/>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331526"/>
                  </a:ext>
                </a:extLst>
              </a:tr>
            </a:tbl>
          </a:graphicData>
        </a:graphic>
      </p:graphicFrame>
      <p:graphicFrame>
        <p:nvGraphicFramePr>
          <p:cNvPr id="5" name="Table 4">
            <a:extLst>
              <a:ext uri="{FF2B5EF4-FFF2-40B4-BE49-F238E27FC236}">
                <a16:creationId xmlns:a16="http://schemas.microsoft.com/office/drawing/2014/main" id="{09732FFA-9E12-0CC6-5AE6-D29A44E3ECC6}"/>
              </a:ext>
            </a:extLst>
          </p:cNvPr>
          <p:cNvGraphicFramePr>
            <a:graphicFrameLocks noGrp="1"/>
          </p:cNvGraphicFramePr>
          <p:nvPr>
            <p:extLst>
              <p:ext uri="{D42A27DB-BD31-4B8C-83A1-F6EECF244321}">
                <p14:modId xmlns:p14="http://schemas.microsoft.com/office/powerpoint/2010/main" val="312040499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331526"/>
                  </a:ext>
                </a:extLst>
              </a:tr>
            </a:tbl>
          </a:graphicData>
        </a:graphic>
      </p:graphicFrame>
      <p:graphicFrame>
        <p:nvGraphicFramePr>
          <p:cNvPr id="6" name="Table 5">
            <a:extLst>
              <a:ext uri="{FF2B5EF4-FFF2-40B4-BE49-F238E27FC236}">
                <a16:creationId xmlns:a16="http://schemas.microsoft.com/office/drawing/2014/main" id="{FD882EB8-948C-44A8-4FCF-4F54F0B74DB1}"/>
              </a:ext>
            </a:extLst>
          </p:cNvPr>
          <p:cNvGraphicFramePr>
            <a:graphicFrameLocks noGrp="1"/>
          </p:cNvGraphicFramePr>
          <p:nvPr>
            <p:extLst>
              <p:ext uri="{D42A27DB-BD31-4B8C-83A1-F6EECF244321}">
                <p14:modId xmlns:p14="http://schemas.microsoft.com/office/powerpoint/2010/main" val="1606960822"/>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331526"/>
                  </a:ext>
                </a:extLst>
              </a:tr>
            </a:tbl>
          </a:graphicData>
        </a:graphic>
      </p:graphicFrame>
      <p:graphicFrame>
        <p:nvGraphicFramePr>
          <p:cNvPr id="7" name="Table 6">
            <a:extLst>
              <a:ext uri="{FF2B5EF4-FFF2-40B4-BE49-F238E27FC236}">
                <a16:creationId xmlns:a16="http://schemas.microsoft.com/office/drawing/2014/main" id="{5498511A-3411-F0BC-16A7-97AA14B7CF03}"/>
              </a:ext>
            </a:extLst>
          </p:cNvPr>
          <p:cNvGraphicFramePr>
            <a:graphicFrameLocks noGrp="1"/>
          </p:cNvGraphicFramePr>
          <p:nvPr>
            <p:extLst>
              <p:ext uri="{D42A27DB-BD31-4B8C-83A1-F6EECF244321}">
                <p14:modId xmlns:p14="http://schemas.microsoft.com/office/powerpoint/2010/main" val="135869032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331526"/>
                  </a:ext>
                </a:extLst>
              </a:tr>
            </a:tbl>
          </a:graphicData>
        </a:graphic>
      </p:graphicFrame>
      <p:graphicFrame>
        <p:nvGraphicFramePr>
          <p:cNvPr id="8" name="Table 7">
            <a:extLst>
              <a:ext uri="{FF2B5EF4-FFF2-40B4-BE49-F238E27FC236}">
                <a16:creationId xmlns:a16="http://schemas.microsoft.com/office/drawing/2014/main" id="{EFDC8772-EEEA-5256-E1FB-9F11FD5A5C9F}"/>
              </a:ext>
            </a:extLst>
          </p:cNvPr>
          <p:cNvGraphicFramePr>
            <a:graphicFrameLocks noGrp="1"/>
          </p:cNvGraphicFramePr>
          <p:nvPr>
            <p:extLst>
              <p:ext uri="{D42A27DB-BD31-4B8C-83A1-F6EECF244321}">
                <p14:modId xmlns:p14="http://schemas.microsoft.com/office/powerpoint/2010/main" val="1721891263"/>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47690894"/>
                    </a:ext>
                  </a:extLst>
                </a:gridCol>
                <a:gridCol w="441960">
                  <a:extLst>
                    <a:ext uri="{9D8B030D-6E8A-4147-A177-3AD203B41FA5}">
                      <a16:colId xmlns:a16="http://schemas.microsoft.com/office/drawing/2014/main" val="2710486869"/>
                    </a:ext>
                  </a:extLst>
                </a:gridCol>
                <a:gridCol w="441960">
                  <a:extLst>
                    <a:ext uri="{9D8B030D-6E8A-4147-A177-3AD203B41FA5}">
                      <a16:colId xmlns:a16="http://schemas.microsoft.com/office/drawing/2014/main" val="2804797938"/>
                    </a:ext>
                  </a:extLst>
                </a:gridCol>
                <a:gridCol w="441960">
                  <a:extLst>
                    <a:ext uri="{9D8B030D-6E8A-4147-A177-3AD203B41FA5}">
                      <a16:colId xmlns:a16="http://schemas.microsoft.com/office/drawing/2014/main" val="1167819019"/>
                    </a:ext>
                  </a:extLst>
                </a:gridCol>
                <a:gridCol w="441960">
                  <a:extLst>
                    <a:ext uri="{9D8B030D-6E8A-4147-A177-3AD203B41FA5}">
                      <a16:colId xmlns:a16="http://schemas.microsoft.com/office/drawing/2014/main" val="667937253"/>
                    </a:ext>
                  </a:extLst>
                </a:gridCol>
                <a:gridCol w="441960">
                  <a:extLst>
                    <a:ext uri="{9D8B030D-6E8A-4147-A177-3AD203B41FA5}">
                      <a16:colId xmlns:a16="http://schemas.microsoft.com/office/drawing/2014/main" val="3586955893"/>
                    </a:ext>
                  </a:extLst>
                </a:gridCol>
                <a:gridCol w="441960">
                  <a:extLst>
                    <a:ext uri="{9D8B030D-6E8A-4147-A177-3AD203B41FA5}">
                      <a16:colId xmlns:a16="http://schemas.microsoft.com/office/drawing/2014/main" val="2388291629"/>
                    </a:ext>
                  </a:extLst>
                </a:gridCol>
                <a:gridCol w="441960">
                  <a:extLst>
                    <a:ext uri="{9D8B030D-6E8A-4147-A177-3AD203B41FA5}">
                      <a16:colId xmlns:a16="http://schemas.microsoft.com/office/drawing/2014/main" val="3678255117"/>
                    </a:ext>
                  </a:extLst>
                </a:gridCol>
                <a:gridCol w="441960">
                  <a:extLst>
                    <a:ext uri="{9D8B030D-6E8A-4147-A177-3AD203B41FA5}">
                      <a16:colId xmlns:a16="http://schemas.microsoft.com/office/drawing/2014/main" val="3185327020"/>
                    </a:ext>
                  </a:extLst>
                </a:gridCol>
                <a:gridCol w="441960">
                  <a:extLst>
                    <a:ext uri="{9D8B030D-6E8A-4147-A177-3AD203B41FA5}">
                      <a16:colId xmlns:a16="http://schemas.microsoft.com/office/drawing/2014/main" val="367747286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19019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475373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46277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1095557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465438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5457921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331526"/>
                  </a:ext>
                </a:extLst>
              </a:tr>
            </a:tbl>
          </a:graphicData>
        </a:graphic>
      </p:graphicFrame>
    </p:spTree>
    <p:extLst>
      <p:ext uri="{BB962C8B-B14F-4D97-AF65-F5344CB8AC3E}">
        <p14:creationId xmlns:p14="http://schemas.microsoft.com/office/powerpoint/2010/main" val="54567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4604E-A8F7-F8A8-42D8-49B0C0CF4E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839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A6DFEF9-0EBC-5924-4A06-BDB706D1AD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565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67976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“Tile Tower”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0B25-7158-0003-E67E-C7724FF600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F0971-5536-F43C-EE6B-7DF70C6B1F6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has a digit 5 </a:t>
            </a:r>
          </a:p>
          <a:p>
            <a:pPr algn="ctr"/>
            <a:r>
              <a:rPr lang="en-US" sz="2000" b="1" dirty="0">
                <a:solidFill>
                  <a:schemeClr val="tx1"/>
                </a:solidFill>
              </a:rPr>
              <a:t>in the ones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Eliminate 3 numbers with this clue.</a:t>
            </a:r>
          </a:p>
          <a:p>
            <a:pPr algn="ctr"/>
            <a:endParaRPr lang="en-US" sz="1400" b="1" dirty="0">
              <a:solidFill>
                <a:schemeClr val="tx1"/>
              </a:solidFill>
            </a:endParaRPr>
          </a:p>
          <a:p>
            <a:pPr algn="ctr"/>
            <a:r>
              <a:rPr lang="en-US" sz="2000" b="1" dirty="0">
                <a:solidFill>
                  <a:schemeClr val="tx1"/>
                </a:solidFill>
              </a:rPr>
              <a:t>5, 15, 25, ____ , ____ ,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equal to </a:t>
            </a:r>
          </a:p>
          <a:p>
            <a:pPr algn="ctr"/>
            <a:r>
              <a:rPr lang="en-US" sz="2000" b="1" dirty="0">
                <a:solidFill>
                  <a:schemeClr val="tx1"/>
                </a:solidFill>
              </a:rPr>
              <a:t>25 + 25 + 25.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4604E-A8F7-F8A8-42D8-49B0C0CF4E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A6DFEF9-0EBC-5924-4A06-BDB706D1AD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“Tile Tower”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51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0B25-7158-0003-E67E-C7724FF600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10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9860</TotalTime>
  <Words>2705</Words>
  <Application>Microsoft Office PowerPoint</Application>
  <PresentationFormat>On-screen Show (4:3)</PresentationFormat>
  <Paragraphs>817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176</cp:revision>
  <dcterms:created xsi:type="dcterms:W3CDTF">2020-11-09T02:38:45Z</dcterms:created>
  <dcterms:modified xsi:type="dcterms:W3CDTF">2023-02-17T23:53:32Z</dcterms:modified>
</cp:coreProperties>
</file>