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71" r:id="rId9"/>
    <p:sldId id="1672" r:id="rId10"/>
    <p:sldId id="1683" r:id="rId11"/>
    <p:sldId id="1674" r:id="rId12"/>
    <p:sldId id="1675" r:id="rId13"/>
    <p:sldId id="1676" r:id="rId14"/>
    <p:sldId id="1677" r:id="rId15"/>
    <p:sldId id="1678" r:id="rId16"/>
    <p:sldId id="1679" r:id="rId17"/>
    <p:sldId id="1680" r:id="rId18"/>
    <p:sldId id="1681" r:id="rId19"/>
    <p:sldId id="16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9ACC8-AF6B-2010-E99B-F91936F8E7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49264" y="0"/>
            <a:ext cx="3873171" cy="580975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75.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Count by 10’s </a:t>
            </a:r>
          </a:p>
          <a:p>
            <a:pPr algn="ctr"/>
            <a:r>
              <a:rPr lang="en-US" sz="2000" b="1" dirty="0">
                <a:solidFill>
                  <a:schemeClr val="tx1"/>
                </a:solidFill>
              </a:rPr>
              <a:t>and cross off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62 + 10.</a:t>
            </a:r>
          </a:p>
          <a:p>
            <a:pPr algn="ctr"/>
            <a:r>
              <a:rPr lang="en-US" sz="2000" b="1" dirty="0">
                <a:solidFill>
                  <a:schemeClr val="tx1"/>
                </a:solidFill>
              </a:rPr>
              <a:t>The answer is not equal to 63 + 10.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any of these digits:  4, 5, or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5311DF5-6FD6-874E-5FAE-0009009A73CC}"/>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47930496"/>
                    </a:ext>
                  </a:extLst>
                </a:gridCol>
                <a:gridCol w="441960">
                  <a:extLst>
                    <a:ext uri="{9D8B030D-6E8A-4147-A177-3AD203B41FA5}">
                      <a16:colId xmlns:a16="http://schemas.microsoft.com/office/drawing/2014/main" val="429083830"/>
                    </a:ext>
                  </a:extLst>
                </a:gridCol>
                <a:gridCol w="441960">
                  <a:extLst>
                    <a:ext uri="{9D8B030D-6E8A-4147-A177-3AD203B41FA5}">
                      <a16:colId xmlns:a16="http://schemas.microsoft.com/office/drawing/2014/main" val="1934564022"/>
                    </a:ext>
                  </a:extLst>
                </a:gridCol>
                <a:gridCol w="441960">
                  <a:extLst>
                    <a:ext uri="{9D8B030D-6E8A-4147-A177-3AD203B41FA5}">
                      <a16:colId xmlns:a16="http://schemas.microsoft.com/office/drawing/2014/main" val="159153118"/>
                    </a:ext>
                  </a:extLst>
                </a:gridCol>
                <a:gridCol w="441960">
                  <a:extLst>
                    <a:ext uri="{9D8B030D-6E8A-4147-A177-3AD203B41FA5}">
                      <a16:colId xmlns:a16="http://schemas.microsoft.com/office/drawing/2014/main" val="1012709635"/>
                    </a:ext>
                  </a:extLst>
                </a:gridCol>
                <a:gridCol w="441960">
                  <a:extLst>
                    <a:ext uri="{9D8B030D-6E8A-4147-A177-3AD203B41FA5}">
                      <a16:colId xmlns:a16="http://schemas.microsoft.com/office/drawing/2014/main" val="3433125136"/>
                    </a:ext>
                  </a:extLst>
                </a:gridCol>
                <a:gridCol w="441960">
                  <a:extLst>
                    <a:ext uri="{9D8B030D-6E8A-4147-A177-3AD203B41FA5}">
                      <a16:colId xmlns:a16="http://schemas.microsoft.com/office/drawing/2014/main" val="2642678067"/>
                    </a:ext>
                  </a:extLst>
                </a:gridCol>
                <a:gridCol w="441960">
                  <a:extLst>
                    <a:ext uri="{9D8B030D-6E8A-4147-A177-3AD203B41FA5}">
                      <a16:colId xmlns:a16="http://schemas.microsoft.com/office/drawing/2014/main" val="399377353"/>
                    </a:ext>
                  </a:extLst>
                </a:gridCol>
                <a:gridCol w="441960">
                  <a:extLst>
                    <a:ext uri="{9D8B030D-6E8A-4147-A177-3AD203B41FA5}">
                      <a16:colId xmlns:a16="http://schemas.microsoft.com/office/drawing/2014/main" val="3949074726"/>
                    </a:ext>
                  </a:extLst>
                </a:gridCol>
                <a:gridCol w="441960">
                  <a:extLst>
                    <a:ext uri="{9D8B030D-6E8A-4147-A177-3AD203B41FA5}">
                      <a16:colId xmlns:a16="http://schemas.microsoft.com/office/drawing/2014/main" val="1605140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30482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73102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588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462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02397"/>
                  </a:ext>
                </a:extLst>
              </a:tr>
            </a:tbl>
          </a:graphicData>
        </a:graphic>
      </p:graphicFrame>
    </p:spTree>
    <p:extLst>
      <p:ext uri="{BB962C8B-B14F-4D97-AF65-F5344CB8AC3E}">
        <p14:creationId xmlns:p14="http://schemas.microsoft.com/office/powerpoint/2010/main" val="141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09B92-9FBD-A1F8-EA4D-2283EC0C449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816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71 counters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2826B1E8-0609-E4E2-71CA-01BD76D63E5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309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272426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Shadow </a:t>
            </a:r>
          </a:p>
          <a:p>
            <a:r>
              <a:rPr lang="en-US" sz="6000" b="1" dirty="0">
                <a:solidFill>
                  <a:srgbClr val="FFFF00"/>
                </a:solidFill>
              </a:rPr>
              <a:t>of the Cactus”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7678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F2FB0-7516-862E-F2A3-7ADF78B42F6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counters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7250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9ACC8-AF6B-2010-E99B-F91936F8E7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49264" y="0"/>
            <a:ext cx="3873171" cy="580975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75.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Count by 10’s </a:t>
            </a:r>
          </a:p>
          <a:p>
            <a:pPr algn="ctr"/>
            <a:r>
              <a:rPr lang="en-US" sz="2000" b="1" dirty="0">
                <a:solidFill>
                  <a:schemeClr val="tx1"/>
                </a:solidFill>
              </a:rPr>
              <a:t>and cross off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62 + 10.</a:t>
            </a:r>
          </a:p>
          <a:p>
            <a:pPr algn="ctr"/>
            <a:r>
              <a:rPr lang="en-US" sz="2000" b="1" dirty="0">
                <a:solidFill>
                  <a:schemeClr val="tx1"/>
                </a:solidFill>
              </a:rPr>
              <a:t>The answer is not equal to 63 + 10.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any of these digits:  4, 5, or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5311DF5-6FD6-874E-5FAE-0009009A73CC}"/>
              </a:ext>
            </a:extLst>
          </p:cNvPr>
          <p:cNvGraphicFramePr>
            <a:graphicFrameLocks noGrp="1"/>
          </p:cNvGraphicFramePr>
          <p:nvPr>
            <p:extLst>
              <p:ext uri="{D42A27DB-BD31-4B8C-83A1-F6EECF244321}">
                <p14:modId xmlns:p14="http://schemas.microsoft.com/office/powerpoint/2010/main" val="266816924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47930496"/>
                    </a:ext>
                  </a:extLst>
                </a:gridCol>
                <a:gridCol w="441960">
                  <a:extLst>
                    <a:ext uri="{9D8B030D-6E8A-4147-A177-3AD203B41FA5}">
                      <a16:colId xmlns:a16="http://schemas.microsoft.com/office/drawing/2014/main" val="429083830"/>
                    </a:ext>
                  </a:extLst>
                </a:gridCol>
                <a:gridCol w="441960">
                  <a:extLst>
                    <a:ext uri="{9D8B030D-6E8A-4147-A177-3AD203B41FA5}">
                      <a16:colId xmlns:a16="http://schemas.microsoft.com/office/drawing/2014/main" val="1934564022"/>
                    </a:ext>
                  </a:extLst>
                </a:gridCol>
                <a:gridCol w="441960">
                  <a:extLst>
                    <a:ext uri="{9D8B030D-6E8A-4147-A177-3AD203B41FA5}">
                      <a16:colId xmlns:a16="http://schemas.microsoft.com/office/drawing/2014/main" val="159153118"/>
                    </a:ext>
                  </a:extLst>
                </a:gridCol>
                <a:gridCol w="441960">
                  <a:extLst>
                    <a:ext uri="{9D8B030D-6E8A-4147-A177-3AD203B41FA5}">
                      <a16:colId xmlns:a16="http://schemas.microsoft.com/office/drawing/2014/main" val="1012709635"/>
                    </a:ext>
                  </a:extLst>
                </a:gridCol>
                <a:gridCol w="441960">
                  <a:extLst>
                    <a:ext uri="{9D8B030D-6E8A-4147-A177-3AD203B41FA5}">
                      <a16:colId xmlns:a16="http://schemas.microsoft.com/office/drawing/2014/main" val="3433125136"/>
                    </a:ext>
                  </a:extLst>
                </a:gridCol>
                <a:gridCol w="441960">
                  <a:extLst>
                    <a:ext uri="{9D8B030D-6E8A-4147-A177-3AD203B41FA5}">
                      <a16:colId xmlns:a16="http://schemas.microsoft.com/office/drawing/2014/main" val="2642678067"/>
                    </a:ext>
                  </a:extLst>
                </a:gridCol>
                <a:gridCol w="441960">
                  <a:extLst>
                    <a:ext uri="{9D8B030D-6E8A-4147-A177-3AD203B41FA5}">
                      <a16:colId xmlns:a16="http://schemas.microsoft.com/office/drawing/2014/main" val="399377353"/>
                    </a:ext>
                  </a:extLst>
                </a:gridCol>
                <a:gridCol w="441960">
                  <a:extLst>
                    <a:ext uri="{9D8B030D-6E8A-4147-A177-3AD203B41FA5}">
                      <a16:colId xmlns:a16="http://schemas.microsoft.com/office/drawing/2014/main" val="3949074726"/>
                    </a:ext>
                  </a:extLst>
                </a:gridCol>
                <a:gridCol w="441960">
                  <a:extLst>
                    <a:ext uri="{9D8B030D-6E8A-4147-A177-3AD203B41FA5}">
                      <a16:colId xmlns:a16="http://schemas.microsoft.com/office/drawing/2014/main" val="1605140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30482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73102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588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462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202397"/>
                  </a:ext>
                </a:extLst>
              </a:tr>
            </a:tbl>
          </a:graphicData>
        </a:graphic>
      </p:graphicFrame>
      <p:graphicFrame>
        <p:nvGraphicFramePr>
          <p:cNvPr id="4" name="Table 3">
            <a:extLst>
              <a:ext uri="{FF2B5EF4-FFF2-40B4-BE49-F238E27FC236}">
                <a16:creationId xmlns:a16="http://schemas.microsoft.com/office/drawing/2014/main" id="{9CEE0F5D-8E8F-36B6-A8F0-DC3CBF7CB229}"/>
              </a:ext>
            </a:extLst>
          </p:cNvPr>
          <p:cNvGraphicFramePr>
            <a:graphicFrameLocks noGrp="1"/>
          </p:cNvGraphicFramePr>
          <p:nvPr>
            <p:extLst>
              <p:ext uri="{D42A27DB-BD31-4B8C-83A1-F6EECF244321}">
                <p14:modId xmlns:p14="http://schemas.microsoft.com/office/powerpoint/2010/main" val="409436118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47930496"/>
                    </a:ext>
                  </a:extLst>
                </a:gridCol>
                <a:gridCol w="441960">
                  <a:extLst>
                    <a:ext uri="{9D8B030D-6E8A-4147-A177-3AD203B41FA5}">
                      <a16:colId xmlns:a16="http://schemas.microsoft.com/office/drawing/2014/main" val="429083830"/>
                    </a:ext>
                  </a:extLst>
                </a:gridCol>
                <a:gridCol w="441960">
                  <a:extLst>
                    <a:ext uri="{9D8B030D-6E8A-4147-A177-3AD203B41FA5}">
                      <a16:colId xmlns:a16="http://schemas.microsoft.com/office/drawing/2014/main" val="1934564022"/>
                    </a:ext>
                  </a:extLst>
                </a:gridCol>
                <a:gridCol w="441960">
                  <a:extLst>
                    <a:ext uri="{9D8B030D-6E8A-4147-A177-3AD203B41FA5}">
                      <a16:colId xmlns:a16="http://schemas.microsoft.com/office/drawing/2014/main" val="159153118"/>
                    </a:ext>
                  </a:extLst>
                </a:gridCol>
                <a:gridCol w="441960">
                  <a:extLst>
                    <a:ext uri="{9D8B030D-6E8A-4147-A177-3AD203B41FA5}">
                      <a16:colId xmlns:a16="http://schemas.microsoft.com/office/drawing/2014/main" val="1012709635"/>
                    </a:ext>
                  </a:extLst>
                </a:gridCol>
                <a:gridCol w="441960">
                  <a:extLst>
                    <a:ext uri="{9D8B030D-6E8A-4147-A177-3AD203B41FA5}">
                      <a16:colId xmlns:a16="http://schemas.microsoft.com/office/drawing/2014/main" val="3433125136"/>
                    </a:ext>
                  </a:extLst>
                </a:gridCol>
                <a:gridCol w="441960">
                  <a:extLst>
                    <a:ext uri="{9D8B030D-6E8A-4147-A177-3AD203B41FA5}">
                      <a16:colId xmlns:a16="http://schemas.microsoft.com/office/drawing/2014/main" val="2642678067"/>
                    </a:ext>
                  </a:extLst>
                </a:gridCol>
                <a:gridCol w="441960">
                  <a:extLst>
                    <a:ext uri="{9D8B030D-6E8A-4147-A177-3AD203B41FA5}">
                      <a16:colId xmlns:a16="http://schemas.microsoft.com/office/drawing/2014/main" val="399377353"/>
                    </a:ext>
                  </a:extLst>
                </a:gridCol>
                <a:gridCol w="441960">
                  <a:extLst>
                    <a:ext uri="{9D8B030D-6E8A-4147-A177-3AD203B41FA5}">
                      <a16:colId xmlns:a16="http://schemas.microsoft.com/office/drawing/2014/main" val="3949074726"/>
                    </a:ext>
                  </a:extLst>
                </a:gridCol>
                <a:gridCol w="441960">
                  <a:extLst>
                    <a:ext uri="{9D8B030D-6E8A-4147-A177-3AD203B41FA5}">
                      <a16:colId xmlns:a16="http://schemas.microsoft.com/office/drawing/2014/main" val="1605140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30482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73102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588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462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202397"/>
                  </a:ext>
                </a:extLst>
              </a:tr>
            </a:tbl>
          </a:graphicData>
        </a:graphic>
      </p:graphicFrame>
      <p:graphicFrame>
        <p:nvGraphicFramePr>
          <p:cNvPr id="5" name="Table 4">
            <a:extLst>
              <a:ext uri="{FF2B5EF4-FFF2-40B4-BE49-F238E27FC236}">
                <a16:creationId xmlns:a16="http://schemas.microsoft.com/office/drawing/2014/main" id="{A24653D0-0E1E-427F-3539-9FBE5C56B4EA}"/>
              </a:ext>
            </a:extLst>
          </p:cNvPr>
          <p:cNvGraphicFramePr>
            <a:graphicFrameLocks noGrp="1"/>
          </p:cNvGraphicFramePr>
          <p:nvPr>
            <p:extLst>
              <p:ext uri="{D42A27DB-BD31-4B8C-83A1-F6EECF244321}">
                <p14:modId xmlns:p14="http://schemas.microsoft.com/office/powerpoint/2010/main" val="349123213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47930496"/>
                    </a:ext>
                  </a:extLst>
                </a:gridCol>
                <a:gridCol w="441960">
                  <a:extLst>
                    <a:ext uri="{9D8B030D-6E8A-4147-A177-3AD203B41FA5}">
                      <a16:colId xmlns:a16="http://schemas.microsoft.com/office/drawing/2014/main" val="429083830"/>
                    </a:ext>
                  </a:extLst>
                </a:gridCol>
                <a:gridCol w="441960">
                  <a:extLst>
                    <a:ext uri="{9D8B030D-6E8A-4147-A177-3AD203B41FA5}">
                      <a16:colId xmlns:a16="http://schemas.microsoft.com/office/drawing/2014/main" val="1934564022"/>
                    </a:ext>
                  </a:extLst>
                </a:gridCol>
                <a:gridCol w="441960">
                  <a:extLst>
                    <a:ext uri="{9D8B030D-6E8A-4147-A177-3AD203B41FA5}">
                      <a16:colId xmlns:a16="http://schemas.microsoft.com/office/drawing/2014/main" val="159153118"/>
                    </a:ext>
                  </a:extLst>
                </a:gridCol>
                <a:gridCol w="441960">
                  <a:extLst>
                    <a:ext uri="{9D8B030D-6E8A-4147-A177-3AD203B41FA5}">
                      <a16:colId xmlns:a16="http://schemas.microsoft.com/office/drawing/2014/main" val="1012709635"/>
                    </a:ext>
                  </a:extLst>
                </a:gridCol>
                <a:gridCol w="441960">
                  <a:extLst>
                    <a:ext uri="{9D8B030D-6E8A-4147-A177-3AD203B41FA5}">
                      <a16:colId xmlns:a16="http://schemas.microsoft.com/office/drawing/2014/main" val="3433125136"/>
                    </a:ext>
                  </a:extLst>
                </a:gridCol>
                <a:gridCol w="441960">
                  <a:extLst>
                    <a:ext uri="{9D8B030D-6E8A-4147-A177-3AD203B41FA5}">
                      <a16:colId xmlns:a16="http://schemas.microsoft.com/office/drawing/2014/main" val="2642678067"/>
                    </a:ext>
                  </a:extLst>
                </a:gridCol>
                <a:gridCol w="441960">
                  <a:extLst>
                    <a:ext uri="{9D8B030D-6E8A-4147-A177-3AD203B41FA5}">
                      <a16:colId xmlns:a16="http://schemas.microsoft.com/office/drawing/2014/main" val="399377353"/>
                    </a:ext>
                  </a:extLst>
                </a:gridCol>
                <a:gridCol w="441960">
                  <a:extLst>
                    <a:ext uri="{9D8B030D-6E8A-4147-A177-3AD203B41FA5}">
                      <a16:colId xmlns:a16="http://schemas.microsoft.com/office/drawing/2014/main" val="3949074726"/>
                    </a:ext>
                  </a:extLst>
                </a:gridCol>
                <a:gridCol w="441960">
                  <a:extLst>
                    <a:ext uri="{9D8B030D-6E8A-4147-A177-3AD203B41FA5}">
                      <a16:colId xmlns:a16="http://schemas.microsoft.com/office/drawing/2014/main" val="1605140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30482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473102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588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98462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202397"/>
                  </a:ext>
                </a:extLst>
              </a:tr>
            </a:tbl>
          </a:graphicData>
        </a:graphic>
      </p:graphicFrame>
      <p:graphicFrame>
        <p:nvGraphicFramePr>
          <p:cNvPr id="6" name="Table 5">
            <a:extLst>
              <a:ext uri="{FF2B5EF4-FFF2-40B4-BE49-F238E27FC236}">
                <a16:creationId xmlns:a16="http://schemas.microsoft.com/office/drawing/2014/main" id="{EBE6A2CD-2374-E4A4-DD81-9AA97DB46638}"/>
              </a:ext>
            </a:extLst>
          </p:cNvPr>
          <p:cNvGraphicFramePr>
            <a:graphicFrameLocks noGrp="1"/>
          </p:cNvGraphicFramePr>
          <p:nvPr>
            <p:extLst>
              <p:ext uri="{D42A27DB-BD31-4B8C-83A1-F6EECF244321}">
                <p14:modId xmlns:p14="http://schemas.microsoft.com/office/powerpoint/2010/main" val="382653644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47930496"/>
                    </a:ext>
                  </a:extLst>
                </a:gridCol>
                <a:gridCol w="441960">
                  <a:extLst>
                    <a:ext uri="{9D8B030D-6E8A-4147-A177-3AD203B41FA5}">
                      <a16:colId xmlns:a16="http://schemas.microsoft.com/office/drawing/2014/main" val="429083830"/>
                    </a:ext>
                  </a:extLst>
                </a:gridCol>
                <a:gridCol w="441960">
                  <a:extLst>
                    <a:ext uri="{9D8B030D-6E8A-4147-A177-3AD203B41FA5}">
                      <a16:colId xmlns:a16="http://schemas.microsoft.com/office/drawing/2014/main" val="1934564022"/>
                    </a:ext>
                  </a:extLst>
                </a:gridCol>
                <a:gridCol w="441960">
                  <a:extLst>
                    <a:ext uri="{9D8B030D-6E8A-4147-A177-3AD203B41FA5}">
                      <a16:colId xmlns:a16="http://schemas.microsoft.com/office/drawing/2014/main" val="159153118"/>
                    </a:ext>
                  </a:extLst>
                </a:gridCol>
                <a:gridCol w="441960">
                  <a:extLst>
                    <a:ext uri="{9D8B030D-6E8A-4147-A177-3AD203B41FA5}">
                      <a16:colId xmlns:a16="http://schemas.microsoft.com/office/drawing/2014/main" val="1012709635"/>
                    </a:ext>
                  </a:extLst>
                </a:gridCol>
                <a:gridCol w="441960">
                  <a:extLst>
                    <a:ext uri="{9D8B030D-6E8A-4147-A177-3AD203B41FA5}">
                      <a16:colId xmlns:a16="http://schemas.microsoft.com/office/drawing/2014/main" val="3433125136"/>
                    </a:ext>
                  </a:extLst>
                </a:gridCol>
                <a:gridCol w="441960">
                  <a:extLst>
                    <a:ext uri="{9D8B030D-6E8A-4147-A177-3AD203B41FA5}">
                      <a16:colId xmlns:a16="http://schemas.microsoft.com/office/drawing/2014/main" val="2642678067"/>
                    </a:ext>
                  </a:extLst>
                </a:gridCol>
                <a:gridCol w="441960">
                  <a:extLst>
                    <a:ext uri="{9D8B030D-6E8A-4147-A177-3AD203B41FA5}">
                      <a16:colId xmlns:a16="http://schemas.microsoft.com/office/drawing/2014/main" val="399377353"/>
                    </a:ext>
                  </a:extLst>
                </a:gridCol>
                <a:gridCol w="441960">
                  <a:extLst>
                    <a:ext uri="{9D8B030D-6E8A-4147-A177-3AD203B41FA5}">
                      <a16:colId xmlns:a16="http://schemas.microsoft.com/office/drawing/2014/main" val="3949074726"/>
                    </a:ext>
                  </a:extLst>
                </a:gridCol>
                <a:gridCol w="441960">
                  <a:extLst>
                    <a:ext uri="{9D8B030D-6E8A-4147-A177-3AD203B41FA5}">
                      <a16:colId xmlns:a16="http://schemas.microsoft.com/office/drawing/2014/main" val="1605140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30482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473102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588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98462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202397"/>
                  </a:ext>
                </a:extLst>
              </a:tr>
            </a:tbl>
          </a:graphicData>
        </a:graphic>
      </p:graphicFrame>
      <p:graphicFrame>
        <p:nvGraphicFramePr>
          <p:cNvPr id="7" name="Table 6">
            <a:extLst>
              <a:ext uri="{FF2B5EF4-FFF2-40B4-BE49-F238E27FC236}">
                <a16:creationId xmlns:a16="http://schemas.microsoft.com/office/drawing/2014/main" id="{2B971267-21C6-89B8-D52E-A241B802D696}"/>
              </a:ext>
            </a:extLst>
          </p:cNvPr>
          <p:cNvGraphicFramePr>
            <a:graphicFrameLocks noGrp="1"/>
          </p:cNvGraphicFramePr>
          <p:nvPr>
            <p:extLst>
              <p:ext uri="{D42A27DB-BD31-4B8C-83A1-F6EECF244321}">
                <p14:modId xmlns:p14="http://schemas.microsoft.com/office/powerpoint/2010/main" val="254261360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47930496"/>
                    </a:ext>
                  </a:extLst>
                </a:gridCol>
                <a:gridCol w="441960">
                  <a:extLst>
                    <a:ext uri="{9D8B030D-6E8A-4147-A177-3AD203B41FA5}">
                      <a16:colId xmlns:a16="http://schemas.microsoft.com/office/drawing/2014/main" val="429083830"/>
                    </a:ext>
                  </a:extLst>
                </a:gridCol>
                <a:gridCol w="441960">
                  <a:extLst>
                    <a:ext uri="{9D8B030D-6E8A-4147-A177-3AD203B41FA5}">
                      <a16:colId xmlns:a16="http://schemas.microsoft.com/office/drawing/2014/main" val="1934564022"/>
                    </a:ext>
                  </a:extLst>
                </a:gridCol>
                <a:gridCol w="441960">
                  <a:extLst>
                    <a:ext uri="{9D8B030D-6E8A-4147-A177-3AD203B41FA5}">
                      <a16:colId xmlns:a16="http://schemas.microsoft.com/office/drawing/2014/main" val="159153118"/>
                    </a:ext>
                  </a:extLst>
                </a:gridCol>
                <a:gridCol w="441960">
                  <a:extLst>
                    <a:ext uri="{9D8B030D-6E8A-4147-A177-3AD203B41FA5}">
                      <a16:colId xmlns:a16="http://schemas.microsoft.com/office/drawing/2014/main" val="1012709635"/>
                    </a:ext>
                  </a:extLst>
                </a:gridCol>
                <a:gridCol w="441960">
                  <a:extLst>
                    <a:ext uri="{9D8B030D-6E8A-4147-A177-3AD203B41FA5}">
                      <a16:colId xmlns:a16="http://schemas.microsoft.com/office/drawing/2014/main" val="3433125136"/>
                    </a:ext>
                  </a:extLst>
                </a:gridCol>
                <a:gridCol w="441960">
                  <a:extLst>
                    <a:ext uri="{9D8B030D-6E8A-4147-A177-3AD203B41FA5}">
                      <a16:colId xmlns:a16="http://schemas.microsoft.com/office/drawing/2014/main" val="2642678067"/>
                    </a:ext>
                  </a:extLst>
                </a:gridCol>
                <a:gridCol w="441960">
                  <a:extLst>
                    <a:ext uri="{9D8B030D-6E8A-4147-A177-3AD203B41FA5}">
                      <a16:colId xmlns:a16="http://schemas.microsoft.com/office/drawing/2014/main" val="399377353"/>
                    </a:ext>
                  </a:extLst>
                </a:gridCol>
                <a:gridCol w="441960">
                  <a:extLst>
                    <a:ext uri="{9D8B030D-6E8A-4147-A177-3AD203B41FA5}">
                      <a16:colId xmlns:a16="http://schemas.microsoft.com/office/drawing/2014/main" val="3949074726"/>
                    </a:ext>
                  </a:extLst>
                </a:gridCol>
                <a:gridCol w="441960">
                  <a:extLst>
                    <a:ext uri="{9D8B030D-6E8A-4147-A177-3AD203B41FA5}">
                      <a16:colId xmlns:a16="http://schemas.microsoft.com/office/drawing/2014/main" val="1605140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30482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473102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588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98462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202397"/>
                  </a:ext>
                </a:extLst>
              </a:tr>
            </a:tbl>
          </a:graphicData>
        </a:graphic>
      </p:graphicFrame>
      <p:graphicFrame>
        <p:nvGraphicFramePr>
          <p:cNvPr id="8" name="Table 7">
            <a:extLst>
              <a:ext uri="{FF2B5EF4-FFF2-40B4-BE49-F238E27FC236}">
                <a16:creationId xmlns:a16="http://schemas.microsoft.com/office/drawing/2014/main" id="{7668DAEC-5384-1085-E758-FFF5B8489C68}"/>
              </a:ext>
            </a:extLst>
          </p:cNvPr>
          <p:cNvGraphicFramePr>
            <a:graphicFrameLocks noGrp="1"/>
          </p:cNvGraphicFramePr>
          <p:nvPr>
            <p:extLst>
              <p:ext uri="{D42A27DB-BD31-4B8C-83A1-F6EECF244321}">
                <p14:modId xmlns:p14="http://schemas.microsoft.com/office/powerpoint/2010/main" val="176737788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47930496"/>
                    </a:ext>
                  </a:extLst>
                </a:gridCol>
                <a:gridCol w="441960">
                  <a:extLst>
                    <a:ext uri="{9D8B030D-6E8A-4147-A177-3AD203B41FA5}">
                      <a16:colId xmlns:a16="http://schemas.microsoft.com/office/drawing/2014/main" val="429083830"/>
                    </a:ext>
                  </a:extLst>
                </a:gridCol>
                <a:gridCol w="441960">
                  <a:extLst>
                    <a:ext uri="{9D8B030D-6E8A-4147-A177-3AD203B41FA5}">
                      <a16:colId xmlns:a16="http://schemas.microsoft.com/office/drawing/2014/main" val="1934564022"/>
                    </a:ext>
                  </a:extLst>
                </a:gridCol>
                <a:gridCol w="441960">
                  <a:extLst>
                    <a:ext uri="{9D8B030D-6E8A-4147-A177-3AD203B41FA5}">
                      <a16:colId xmlns:a16="http://schemas.microsoft.com/office/drawing/2014/main" val="159153118"/>
                    </a:ext>
                  </a:extLst>
                </a:gridCol>
                <a:gridCol w="441960">
                  <a:extLst>
                    <a:ext uri="{9D8B030D-6E8A-4147-A177-3AD203B41FA5}">
                      <a16:colId xmlns:a16="http://schemas.microsoft.com/office/drawing/2014/main" val="1012709635"/>
                    </a:ext>
                  </a:extLst>
                </a:gridCol>
                <a:gridCol w="441960">
                  <a:extLst>
                    <a:ext uri="{9D8B030D-6E8A-4147-A177-3AD203B41FA5}">
                      <a16:colId xmlns:a16="http://schemas.microsoft.com/office/drawing/2014/main" val="3433125136"/>
                    </a:ext>
                  </a:extLst>
                </a:gridCol>
                <a:gridCol w="441960">
                  <a:extLst>
                    <a:ext uri="{9D8B030D-6E8A-4147-A177-3AD203B41FA5}">
                      <a16:colId xmlns:a16="http://schemas.microsoft.com/office/drawing/2014/main" val="2642678067"/>
                    </a:ext>
                  </a:extLst>
                </a:gridCol>
                <a:gridCol w="441960">
                  <a:extLst>
                    <a:ext uri="{9D8B030D-6E8A-4147-A177-3AD203B41FA5}">
                      <a16:colId xmlns:a16="http://schemas.microsoft.com/office/drawing/2014/main" val="399377353"/>
                    </a:ext>
                  </a:extLst>
                </a:gridCol>
                <a:gridCol w="441960">
                  <a:extLst>
                    <a:ext uri="{9D8B030D-6E8A-4147-A177-3AD203B41FA5}">
                      <a16:colId xmlns:a16="http://schemas.microsoft.com/office/drawing/2014/main" val="3949074726"/>
                    </a:ext>
                  </a:extLst>
                </a:gridCol>
                <a:gridCol w="441960">
                  <a:extLst>
                    <a:ext uri="{9D8B030D-6E8A-4147-A177-3AD203B41FA5}">
                      <a16:colId xmlns:a16="http://schemas.microsoft.com/office/drawing/2014/main" val="160514098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30482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4731028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588445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98462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5202397"/>
                  </a:ext>
                </a:extLst>
              </a:tr>
            </a:tbl>
          </a:graphicData>
        </a:graphic>
      </p:graphicFrame>
    </p:spTree>
    <p:extLst>
      <p:ext uri="{BB962C8B-B14F-4D97-AF65-F5344CB8AC3E}">
        <p14:creationId xmlns:p14="http://schemas.microsoft.com/office/powerpoint/2010/main" val="40729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09B92-9FBD-A1F8-EA4D-2283EC0C449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2801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71 counters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2826B1E8-0609-E4E2-71CA-01BD76D63E5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4142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11039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Shadow </a:t>
            </a:r>
          </a:p>
          <a:p>
            <a:r>
              <a:rPr lang="en-US" sz="6000" b="1" dirty="0">
                <a:solidFill>
                  <a:srgbClr val="FFFF00"/>
                </a:solidFill>
              </a:rPr>
              <a:t>of the Cactus”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F2FB0-7516-862E-F2A3-7ADF78B42F6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counters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9ACC8-AF6B-2010-E99B-F91936F8E7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75.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Count by 10’s </a:t>
            </a:r>
          </a:p>
          <a:p>
            <a:pPr algn="ctr"/>
            <a:r>
              <a:rPr lang="en-US" sz="2000" b="1" dirty="0">
                <a:solidFill>
                  <a:schemeClr val="tx1"/>
                </a:solidFill>
              </a:rPr>
              <a:t>and cross off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62 + 10.</a:t>
            </a:r>
          </a:p>
          <a:p>
            <a:pPr algn="ctr"/>
            <a:r>
              <a:rPr lang="en-US" sz="2000" b="1" dirty="0">
                <a:solidFill>
                  <a:schemeClr val="tx1"/>
                </a:solidFill>
              </a:rPr>
              <a:t>The answer is not equal to 63 + 10.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any of these digits:  4, 5, or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09B92-9FBD-A1F8-EA4D-2283EC0C449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71 counters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2826B1E8-0609-E4E2-71CA-01BD76D63E5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Shadow </a:t>
            </a:r>
          </a:p>
          <a:p>
            <a:r>
              <a:rPr lang="en-US" sz="6000" b="1" dirty="0">
                <a:solidFill>
                  <a:srgbClr val="FFFF00"/>
                </a:solidFill>
              </a:rPr>
              <a:t>of the Cactus”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6745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F2FB0-7516-862E-F2A3-7ADF78B42F6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counters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4401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9956</TotalTime>
  <Words>2583</Words>
  <Application>Microsoft Office PowerPoint</Application>
  <PresentationFormat>On-screen Show (4:3)</PresentationFormat>
  <Paragraphs>671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182</cp:revision>
  <dcterms:created xsi:type="dcterms:W3CDTF">2020-11-09T02:38:45Z</dcterms:created>
  <dcterms:modified xsi:type="dcterms:W3CDTF">2023-04-05T03:35:50Z</dcterms:modified>
</cp:coreProperties>
</file>