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1673" r:id="rId5"/>
    <p:sldId id="260" r:id="rId6"/>
    <p:sldId id="261" r:id="rId7"/>
    <p:sldId id="1640" r:id="rId8"/>
    <p:sldId id="1659" r:id="rId9"/>
    <p:sldId id="1660" r:id="rId10"/>
    <p:sldId id="1672" r:id="rId11"/>
    <p:sldId id="1662" r:id="rId12"/>
    <p:sldId id="1674" r:id="rId13"/>
    <p:sldId id="1664" r:id="rId14"/>
    <p:sldId id="1665" r:id="rId15"/>
    <p:sldId id="1666" r:id="rId16"/>
    <p:sldId id="1667" r:id="rId17"/>
    <p:sldId id="1668" r:id="rId18"/>
    <p:sldId id="1675" r:id="rId19"/>
    <p:sldId id="16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9.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4.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7.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0.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8.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hyperlink" Target="https://www.stevewyborney.com/?p=1483" TargetMode="External"/><Relationship Id="rId23" Type="http://schemas.openxmlformats.org/officeDocument/2006/relationships/image" Target="../media/image12.jpeg"/><Relationship Id="rId28" Type="http://schemas.openxmlformats.org/officeDocument/2006/relationships/image" Target="../media/image14.jpeg"/><Relationship Id="rId36" Type="http://schemas.openxmlformats.org/officeDocument/2006/relationships/image" Target="../media/image19.jpeg"/><Relationship Id="rId10" Type="http://schemas.openxmlformats.org/officeDocument/2006/relationships/hyperlink" Target="http://www.stevewyborney.com/?p=893" TargetMode="External"/><Relationship Id="rId19" Type="http://schemas.openxmlformats.org/officeDocument/2006/relationships/image" Target="../media/image11.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7.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3.jpeg"/><Relationship Id="rId30" Type="http://schemas.openxmlformats.org/officeDocument/2006/relationships/image" Target="../media/image15.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9.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4.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7.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0.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8.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hyperlink" Target="https://www.stevewyborney.com/?p=1483" TargetMode="External"/><Relationship Id="rId23" Type="http://schemas.openxmlformats.org/officeDocument/2006/relationships/image" Target="../media/image12.jpeg"/><Relationship Id="rId28" Type="http://schemas.openxmlformats.org/officeDocument/2006/relationships/image" Target="../media/image14.jpeg"/><Relationship Id="rId36" Type="http://schemas.openxmlformats.org/officeDocument/2006/relationships/image" Target="../media/image19.jpeg"/><Relationship Id="rId10" Type="http://schemas.openxmlformats.org/officeDocument/2006/relationships/hyperlink" Target="http://www.stevewyborney.com/?p=893" TargetMode="External"/><Relationship Id="rId19" Type="http://schemas.openxmlformats.org/officeDocument/2006/relationships/image" Target="../media/image11.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7.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3.jpeg"/><Relationship Id="rId30" Type="http://schemas.openxmlformats.org/officeDocument/2006/relationships/image" Target="../media/image15.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9.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4.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7.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0.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8.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hyperlink" Target="https://www.stevewyborney.com/?p=1483" TargetMode="External"/><Relationship Id="rId23" Type="http://schemas.openxmlformats.org/officeDocument/2006/relationships/image" Target="../media/image12.jpeg"/><Relationship Id="rId28" Type="http://schemas.openxmlformats.org/officeDocument/2006/relationships/image" Target="../media/image14.jpeg"/><Relationship Id="rId36" Type="http://schemas.openxmlformats.org/officeDocument/2006/relationships/image" Target="../media/image19.jpeg"/><Relationship Id="rId10" Type="http://schemas.openxmlformats.org/officeDocument/2006/relationships/hyperlink" Target="http://www.stevewyborney.com/?p=893" TargetMode="External"/><Relationship Id="rId19" Type="http://schemas.openxmlformats.org/officeDocument/2006/relationships/image" Target="../media/image11.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7.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3.jpeg"/><Relationship Id="rId30" Type="http://schemas.openxmlformats.org/officeDocument/2006/relationships/image" Target="../media/image15.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D1716-65D2-A93F-DB10-E7EAE7E7802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35000" y="-8965"/>
            <a:ext cx="3403600"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a:t>
            </a:r>
          </a:p>
          <a:p>
            <a:pPr algn="ctr"/>
            <a:r>
              <a:rPr lang="en-US" sz="2000" b="1" dirty="0">
                <a:solidFill>
                  <a:schemeClr val="tx1"/>
                </a:solidFill>
              </a:rPr>
              <a:t>21, 24, 27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 or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between </a:t>
            </a:r>
          </a:p>
          <a:p>
            <a:pPr algn="ctr"/>
            <a:r>
              <a:rPr lang="en-US" sz="2000" b="1" dirty="0">
                <a:solidFill>
                  <a:schemeClr val="tx1"/>
                </a:solidFill>
              </a:rPr>
              <a:t>22 and 49.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equal to 50 + 4.</a:t>
            </a:r>
          </a:p>
          <a:p>
            <a:pPr algn="ctr"/>
            <a:r>
              <a:rPr lang="en-US" sz="2000" b="1" dirty="0">
                <a:solidFill>
                  <a:schemeClr val="tx1"/>
                </a:solidFill>
              </a:rPr>
              <a:t>The answer is not equal to 80 + 1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2CDBB33-37DB-4ADC-8770-4628A59D26A7}"/>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08728"/>
                  </a:ext>
                </a:extLst>
              </a:tr>
            </a:tbl>
          </a:graphicData>
        </a:graphic>
      </p:graphicFrame>
    </p:spTree>
    <p:extLst>
      <p:ext uri="{BB962C8B-B14F-4D97-AF65-F5344CB8AC3E}">
        <p14:creationId xmlns:p14="http://schemas.microsoft.com/office/powerpoint/2010/main" val="34200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70EF93-F7A2-9EB8-0077-D310E4DAB29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2493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51 balloon holders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24228099-2C21-5EED-C98A-B2559852BE1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3047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93811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68183-BD06-7B5C-57CF-4DD9A2568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82" y="793775"/>
            <a:ext cx="2661056" cy="1496844"/>
          </a:xfrm>
          <a:prstGeom prst="rect">
            <a:avLst/>
          </a:prstGeom>
          <a:ln w="38100">
            <a:solidFill>
              <a:schemeClr val="tx1"/>
            </a:solidFill>
          </a:ln>
          <a:effectLst>
            <a:softEdge rad="203200"/>
          </a:effectLst>
        </p:spPr>
      </p:pic>
      <p:pic>
        <p:nvPicPr>
          <p:cNvPr id="3" name="Picture 2">
            <a:extLst>
              <a:ext uri="{FF2B5EF4-FFF2-40B4-BE49-F238E27FC236}">
                <a16:creationId xmlns:a16="http://schemas.microsoft.com/office/drawing/2014/main" id="{07D3B8AC-8ED4-4385-21C8-4071B39AB4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8" r="23887"/>
          <a:stretch/>
        </p:blipFill>
        <p:spPr>
          <a:xfrm>
            <a:off x="6248400" y="211666"/>
            <a:ext cx="2590800" cy="1998133"/>
          </a:xfrm>
          <a:prstGeom prst="rect">
            <a:avLst/>
          </a:prstGeom>
          <a:ln w="38100">
            <a:solidFill>
              <a:schemeClr val="tx1"/>
            </a:solidFill>
          </a:ln>
          <a:effectLst>
            <a:softEdge rad="203200"/>
          </a:effectLst>
        </p:spPr>
      </p:pic>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“To Hold a Balloon”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770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F6915-50D8-43DE-6B62-DBD005E8D4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balloon holders </a:t>
            </a:r>
          </a:p>
          <a:p>
            <a:pPr algn="ctr"/>
            <a:r>
              <a:rPr lang="en-US" sz="2000" b="1" dirty="0">
                <a:solidFill>
                  <a:schemeClr val="tx1"/>
                </a:solidFill>
              </a:rPr>
              <a:t>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40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D1716-65D2-A93F-DB10-E7EAE7E7802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35000" y="-8965"/>
            <a:ext cx="3403600"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a:t>
            </a:r>
          </a:p>
          <a:p>
            <a:pPr algn="ctr"/>
            <a:r>
              <a:rPr lang="en-US" sz="2000" b="1" dirty="0">
                <a:solidFill>
                  <a:schemeClr val="tx1"/>
                </a:solidFill>
              </a:rPr>
              <a:t>21, 24, 27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 or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between </a:t>
            </a:r>
          </a:p>
          <a:p>
            <a:pPr algn="ctr"/>
            <a:r>
              <a:rPr lang="en-US" sz="2000" b="1" dirty="0">
                <a:solidFill>
                  <a:schemeClr val="tx1"/>
                </a:solidFill>
              </a:rPr>
              <a:t>22 and 49.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equal to 50 + 4.</a:t>
            </a:r>
          </a:p>
          <a:p>
            <a:pPr algn="ctr"/>
            <a:r>
              <a:rPr lang="en-US" sz="2000" b="1" dirty="0">
                <a:solidFill>
                  <a:schemeClr val="tx1"/>
                </a:solidFill>
              </a:rPr>
              <a:t>The answer is not equal to 80 + 1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2CDBB33-37DB-4ADC-8770-4628A59D26A7}"/>
              </a:ext>
            </a:extLst>
          </p:cNvPr>
          <p:cNvGraphicFramePr>
            <a:graphicFrameLocks noGrp="1"/>
          </p:cNvGraphicFramePr>
          <p:nvPr>
            <p:extLst>
              <p:ext uri="{D42A27DB-BD31-4B8C-83A1-F6EECF244321}">
                <p14:modId xmlns:p14="http://schemas.microsoft.com/office/powerpoint/2010/main" val="1026757982"/>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08728"/>
                  </a:ext>
                </a:extLst>
              </a:tr>
            </a:tbl>
          </a:graphicData>
        </a:graphic>
      </p:graphicFrame>
      <p:graphicFrame>
        <p:nvGraphicFramePr>
          <p:cNvPr id="4" name="Table 3">
            <a:extLst>
              <a:ext uri="{FF2B5EF4-FFF2-40B4-BE49-F238E27FC236}">
                <a16:creationId xmlns:a16="http://schemas.microsoft.com/office/drawing/2014/main" id="{184E1ABE-34E7-CDAA-DE30-55C21976F95A}"/>
              </a:ext>
            </a:extLst>
          </p:cNvPr>
          <p:cNvGraphicFramePr>
            <a:graphicFrameLocks noGrp="1"/>
          </p:cNvGraphicFramePr>
          <p:nvPr>
            <p:extLst>
              <p:ext uri="{D42A27DB-BD31-4B8C-83A1-F6EECF244321}">
                <p14:modId xmlns:p14="http://schemas.microsoft.com/office/powerpoint/2010/main" val="335406437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508728"/>
                  </a:ext>
                </a:extLst>
              </a:tr>
            </a:tbl>
          </a:graphicData>
        </a:graphic>
      </p:graphicFrame>
      <p:graphicFrame>
        <p:nvGraphicFramePr>
          <p:cNvPr id="5" name="Table 4">
            <a:extLst>
              <a:ext uri="{FF2B5EF4-FFF2-40B4-BE49-F238E27FC236}">
                <a16:creationId xmlns:a16="http://schemas.microsoft.com/office/drawing/2014/main" id="{C9005185-9D77-C371-4820-EC143DC6D3D1}"/>
              </a:ext>
            </a:extLst>
          </p:cNvPr>
          <p:cNvGraphicFramePr>
            <a:graphicFrameLocks noGrp="1"/>
          </p:cNvGraphicFramePr>
          <p:nvPr>
            <p:extLst>
              <p:ext uri="{D42A27DB-BD31-4B8C-83A1-F6EECF244321}">
                <p14:modId xmlns:p14="http://schemas.microsoft.com/office/powerpoint/2010/main" val="105603490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508728"/>
                  </a:ext>
                </a:extLst>
              </a:tr>
            </a:tbl>
          </a:graphicData>
        </a:graphic>
      </p:graphicFrame>
      <p:graphicFrame>
        <p:nvGraphicFramePr>
          <p:cNvPr id="8" name="Table 7">
            <a:extLst>
              <a:ext uri="{FF2B5EF4-FFF2-40B4-BE49-F238E27FC236}">
                <a16:creationId xmlns:a16="http://schemas.microsoft.com/office/drawing/2014/main" id="{47452659-3F72-34B1-FA74-51D223D88733}"/>
              </a:ext>
            </a:extLst>
          </p:cNvPr>
          <p:cNvGraphicFramePr>
            <a:graphicFrameLocks noGrp="1"/>
          </p:cNvGraphicFramePr>
          <p:nvPr>
            <p:extLst>
              <p:ext uri="{D42A27DB-BD31-4B8C-83A1-F6EECF244321}">
                <p14:modId xmlns:p14="http://schemas.microsoft.com/office/powerpoint/2010/main" val="426254437"/>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508728"/>
                  </a:ext>
                </a:extLst>
              </a:tr>
            </a:tbl>
          </a:graphicData>
        </a:graphic>
      </p:graphicFrame>
      <p:graphicFrame>
        <p:nvGraphicFramePr>
          <p:cNvPr id="9" name="Table 8">
            <a:extLst>
              <a:ext uri="{FF2B5EF4-FFF2-40B4-BE49-F238E27FC236}">
                <a16:creationId xmlns:a16="http://schemas.microsoft.com/office/drawing/2014/main" id="{79B29416-A9D4-95F2-51D6-5DA8A0A50D2D}"/>
              </a:ext>
            </a:extLst>
          </p:cNvPr>
          <p:cNvGraphicFramePr>
            <a:graphicFrameLocks noGrp="1"/>
          </p:cNvGraphicFramePr>
          <p:nvPr>
            <p:extLst>
              <p:ext uri="{D42A27DB-BD31-4B8C-83A1-F6EECF244321}">
                <p14:modId xmlns:p14="http://schemas.microsoft.com/office/powerpoint/2010/main" val="40578104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508728"/>
                  </a:ext>
                </a:extLst>
              </a:tr>
            </a:tbl>
          </a:graphicData>
        </a:graphic>
      </p:graphicFrame>
      <p:graphicFrame>
        <p:nvGraphicFramePr>
          <p:cNvPr id="10" name="Table 9">
            <a:extLst>
              <a:ext uri="{FF2B5EF4-FFF2-40B4-BE49-F238E27FC236}">
                <a16:creationId xmlns:a16="http://schemas.microsoft.com/office/drawing/2014/main" id="{B2FEEAA9-C616-51FE-4D11-889F9FE8AC0A}"/>
              </a:ext>
            </a:extLst>
          </p:cNvPr>
          <p:cNvGraphicFramePr>
            <a:graphicFrameLocks noGrp="1"/>
          </p:cNvGraphicFramePr>
          <p:nvPr>
            <p:extLst>
              <p:ext uri="{D42A27DB-BD31-4B8C-83A1-F6EECF244321}">
                <p14:modId xmlns:p14="http://schemas.microsoft.com/office/powerpoint/2010/main" val="357465891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3798604"/>
                    </a:ext>
                  </a:extLst>
                </a:gridCol>
                <a:gridCol w="441960">
                  <a:extLst>
                    <a:ext uri="{9D8B030D-6E8A-4147-A177-3AD203B41FA5}">
                      <a16:colId xmlns:a16="http://schemas.microsoft.com/office/drawing/2014/main" val="3197675991"/>
                    </a:ext>
                  </a:extLst>
                </a:gridCol>
                <a:gridCol w="441960">
                  <a:extLst>
                    <a:ext uri="{9D8B030D-6E8A-4147-A177-3AD203B41FA5}">
                      <a16:colId xmlns:a16="http://schemas.microsoft.com/office/drawing/2014/main" val="2640385837"/>
                    </a:ext>
                  </a:extLst>
                </a:gridCol>
                <a:gridCol w="441960">
                  <a:extLst>
                    <a:ext uri="{9D8B030D-6E8A-4147-A177-3AD203B41FA5}">
                      <a16:colId xmlns:a16="http://schemas.microsoft.com/office/drawing/2014/main" val="35334447"/>
                    </a:ext>
                  </a:extLst>
                </a:gridCol>
                <a:gridCol w="441960">
                  <a:extLst>
                    <a:ext uri="{9D8B030D-6E8A-4147-A177-3AD203B41FA5}">
                      <a16:colId xmlns:a16="http://schemas.microsoft.com/office/drawing/2014/main" val="2342816811"/>
                    </a:ext>
                  </a:extLst>
                </a:gridCol>
                <a:gridCol w="441960">
                  <a:extLst>
                    <a:ext uri="{9D8B030D-6E8A-4147-A177-3AD203B41FA5}">
                      <a16:colId xmlns:a16="http://schemas.microsoft.com/office/drawing/2014/main" val="4227884711"/>
                    </a:ext>
                  </a:extLst>
                </a:gridCol>
                <a:gridCol w="441960">
                  <a:extLst>
                    <a:ext uri="{9D8B030D-6E8A-4147-A177-3AD203B41FA5}">
                      <a16:colId xmlns:a16="http://schemas.microsoft.com/office/drawing/2014/main" val="4258489861"/>
                    </a:ext>
                  </a:extLst>
                </a:gridCol>
                <a:gridCol w="441960">
                  <a:extLst>
                    <a:ext uri="{9D8B030D-6E8A-4147-A177-3AD203B41FA5}">
                      <a16:colId xmlns:a16="http://schemas.microsoft.com/office/drawing/2014/main" val="2710931518"/>
                    </a:ext>
                  </a:extLst>
                </a:gridCol>
                <a:gridCol w="441960">
                  <a:extLst>
                    <a:ext uri="{9D8B030D-6E8A-4147-A177-3AD203B41FA5}">
                      <a16:colId xmlns:a16="http://schemas.microsoft.com/office/drawing/2014/main" val="1534874790"/>
                    </a:ext>
                  </a:extLst>
                </a:gridCol>
                <a:gridCol w="441960">
                  <a:extLst>
                    <a:ext uri="{9D8B030D-6E8A-4147-A177-3AD203B41FA5}">
                      <a16:colId xmlns:a16="http://schemas.microsoft.com/office/drawing/2014/main" val="43936756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486894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41123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6501952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64445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8996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1155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508728"/>
                  </a:ext>
                </a:extLst>
              </a:tr>
            </a:tbl>
          </a:graphicData>
        </a:graphic>
      </p:graphicFrame>
    </p:spTree>
    <p:extLst>
      <p:ext uri="{BB962C8B-B14F-4D97-AF65-F5344CB8AC3E}">
        <p14:creationId xmlns:p14="http://schemas.microsoft.com/office/powerpoint/2010/main" val="16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70EF93-F7A2-9EB8-0077-D310E4DAB29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8655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51 balloon holders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24228099-2C21-5EED-C98A-B2559852BE1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2102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27848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5924C8-42A0-6B92-23C5-2E32C0828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82" y="793775"/>
            <a:ext cx="2661056" cy="1496844"/>
          </a:xfrm>
          <a:prstGeom prst="rect">
            <a:avLst/>
          </a:prstGeom>
          <a:ln w="38100">
            <a:solidFill>
              <a:schemeClr val="tx1"/>
            </a:solidFill>
          </a:ln>
          <a:effectLst>
            <a:softEdge rad="203200"/>
          </a:effectLst>
        </p:spPr>
      </p:pic>
      <p:pic>
        <p:nvPicPr>
          <p:cNvPr id="3" name="Picture 2">
            <a:extLst>
              <a:ext uri="{FF2B5EF4-FFF2-40B4-BE49-F238E27FC236}">
                <a16:creationId xmlns:a16="http://schemas.microsoft.com/office/drawing/2014/main" id="{B6E1FE0E-4EFF-7781-EAB5-38E68ED35D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8" r="23887"/>
          <a:stretch/>
        </p:blipFill>
        <p:spPr>
          <a:xfrm>
            <a:off x="6248400" y="211666"/>
            <a:ext cx="2590800" cy="1998133"/>
          </a:xfrm>
          <a:prstGeom prst="rect">
            <a:avLst/>
          </a:prstGeom>
          <a:ln w="38100">
            <a:solidFill>
              <a:schemeClr val="tx1"/>
            </a:solidFill>
          </a:ln>
          <a:effectLst>
            <a:softEdge rad="203200"/>
          </a:effectLst>
        </p:spPr>
      </p:pic>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“To Hold a Balloon”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F6915-50D8-43DE-6B62-DBD005E8D4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balloon holders </a:t>
            </a:r>
          </a:p>
          <a:p>
            <a:pPr algn="ctr"/>
            <a:r>
              <a:rPr lang="en-US" sz="2000" b="1" dirty="0">
                <a:solidFill>
                  <a:schemeClr val="tx1"/>
                </a:solidFill>
              </a:rPr>
              <a:t>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70782C-4287-EB53-D0CF-FF5EE1F5990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a:t>
            </a:r>
          </a:p>
          <a:p>
            <a:pPr algn="ctr"/>
            <a:r>
              <a:rPr lang="en-US" sz="2000" b="1" dirty="0">
                <a:solidFill>
                  <a:schemeClr val="tx1"/>
                </a:solidFill>
              </a:rPr>
              <a:t>21, 24, 27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 or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between </a:t>
            </a:r>
          </a:p>
          <a:p>
            <a:pPr algn="ctr"/>
            <a:r>
              <a:rPr lang="en-US" sz="2000" b="1" dirty="0">
                <a:solidFill>
                  <a:schemeClr val="tx1"/>
                </a:solidFill>
              </a:rPr>
              <a:t>22 and 49.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equal to 50 + 4.</a:t>
            </a:r>
          </a:p>
          <a:p>
            <a:pPr algn="ctr"/>
            <a:r>
              <a:rPr lang="en-US" sz="2000" b="1" dirty="0">
                <a:solidFill>
                  <a:schemeClr val="tx1"/>
                </a:solidFill>
              </a:rPr>
              <a:t>The answer is not equal to 80 + 1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889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70EF93-F7A2-9EB8-0077-D310E4DAB29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51 balloon holders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24228099-2C21-5EED-C98A-B2559852BE1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113F4B-181C-38B6-A176-3BD0FC1BCC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82" y="793775"/>
            <a:ext cx="2661056" cy="1496844"/>
          </a:xfrm>
          <a:prstGeom prst="rect">
            <a:avLst/>
          </a:prstGeom>
          <a:ln w="38100">
            <a:solidFill>
              <a:schemeClr val="tx1"/>
            </a:solidFill>
          </a:ln>
          <a:effectLst>
            <a:softEdge rad="203200"/>
          </a:effectLst>
        </p:spPr>
      </p:pic>
      <p:pic>
        <p:nvPicPr>
          <p:cNvPr id="3" name="Picture 2">
            <a:extLst>
              <a:ext uri="{FF2B5EF4-FFF2-40B4-BE49-F238E27FC236}">
                <a16:creationId xmlns:a16="http://schemas.microsoft.com/office/drawing/2014/main" id="{6004AA1A-93F4-89F2-22EF-BBC132651B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8" r="23887"/>
          <a:stretch/>
        </p:blipFill>
        <p:spPr>
          <a:xfrm>
            <a:off x="6248400" y="211666"/>
            <a:ext cx="2590800" cy="1998133"/>
          </a:xfrm>
          <a:prstGeom prst="rect">
            <a:avLst/>
          </a:prstGeom>
          <a:ln w="38100">
            <a:solidFill>
              <a:schemeClr val="tx1"/>
            </a:solidFill>
          </a:ln>
          <a:effectLst>
            <a:softEdge rad="203200"/>
          </a:effectLst>
        </p:spPr>
      </p:pic>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“To Hold a Balloon”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375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F6915-50D8-43DE-6B62-DBD005E8D4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balloon holders </a:t>
            </a:r>
          </a:p>
          <a:p>
            <a:pPr algn="ctr"/>
            <a:r>
              <a:rPr lang="en-US" sz="2000" b="1" dirty="0">
                <a:solidFill>
                  <a:schemeClr val="tx1"/>
                </a:solidFill>
              </a:rPr>
              <a:t>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711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9905</TotalTime>
  <Words>2732</Words>
  <Application>Microsoft Office PowerPoint</Application>
  <PresentationFormat>On-screen Show (4:3)</PresentationFormat>
  <Paragraphs>817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182</cp:revision>
  <dcterms:created xsi:type="dcterms:W3CDTF">2020-11-09T02:38:45Z</dcterms:created>
  <dcterms:modified xsi:type="dcterms:W3CDTF">2023-03-27T18:51:44Z</dcterms:modified>
</cp:coreProperties>
</file>