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40" r:id="rId8"/>
    <p:sldId id="1654" r:id="rId9"/>
    <p:sldId id="1655" r:id="rId10"/>
    <p:sldId id="1666" r:id="rId11"/>
    <p:sldId id="1657" r:id="rId12"/>
    <p:sldId id="1658" r:id="rId13"/>
    <p:sldId id="1659" r:id="rId14"/>
    <p:sldId id="1660" r:id="rId15"/>
    <p:sldId id="1661" r:id="rId16"/>
    <p:sldId id="1662" r:id="rId17"/>
    <p:sldId id="1663" r:id="rId18"/>
    <p:sldId id="1664" r:id="rId19"/>
    <p:sldId id="16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EDEED5-63FA-4B5F-0409-C880BD9FDF9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33400" y="-1"/>
            <a:ext cx="3708400" cy="5562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Count by 4’s from 4 to 60.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greater than 19.</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have a 2 </a:t>
            </a:r>
          </a:p>
          <a:p>
            <a:pPr algn="ctr"/>
            <a:r>
              <a:rPr lang="en-US" sz="2000" b="1" dirty="0">
                <a:solidFill>
                  <a:schemeClr val="tx1"/>
                </a:solidFill>
              </a:rPr>
              <a:t>in the </a:t>
            </a:r>
            <a:r>
              <a:rPr lang="en-US" sz="2000" b="1" u="sng" dirty="0">
                <a:solidFill>
                  <a:schemeClr val="tx1"/>
                </a:solidFill>
              </a:rPr>
              <a:t>ones place</a:t>
            </a:r>
            <a:r>
              <a:rPr lang="en-US" sz="2000" b="1" dirty="0">
                <a:solidFill>
                  <a:schemeClr val="tx1"/>
                </a:solidFill>
              </a:rPr>
              <a:t>.</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28.  If you double 28, it’s not that number, either.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2FF81AE-4722-9D7A-D7EF-34ED8A2379C6}"/>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83759344"/>
                    </a:ext>
                  </a:extLst>
                </a:gridCol>
                <a:gridCol w="441960">
                  <a:extLst>
                    <a:ext uri="{9D8B030D-6E8A-4147-A177-3AD203B41FA5}">
                      <a16:colId xmlns:a16="http://schemas.microsoft.com/office/drawing/2014/main" val="1654428648"/>
                    </a:ext>
                  </a:extLst>
                </a:gridCol>
                <a:gridCol w="441960">
                  <a:extLst>
                    <a:ext uri="{9D8B030D-6E8A-4147-A177-3AD203B41FA5}">
                      <a16:colId xmlns:a16="http://schemas.microsoft.com/office/drawing/2014/main" val="2304921789"/>
                    </a:ext>
                  </a:extLst>
                </a:gridCol>
                <a:gridCol w="441960">
                  <a:extLst>
                    <a:ext uri="{9D8B030D-6E8A-4147-A177-3AD203B41FA5}">
                      <a16:colId xmlns:a16="http://schemas.microsoft.com/office/drawing/2014/main" val="1585888174"/>
                    </a:ext>
                  </a:extLst>
                </a:gridCol>
                <a:gridCol w="441960">
                  <a:extLst>
                    <a:ext uri="{9D8B030D-6E8A-4147-A177-3AD203B41FA5}">
                      <a16:colId xmlns:a16="http://schemas.microsoft.com/office/drawing/2014/main" val="1955720335"/>
                    </a:ext>
                  </a:extLst>
                </a:gridCol>
                <a:gridCol w="441960">
                  <a:extLst>
                    <a:ext uri="{9D8B030D-6E8A-4147-A177-3AD203B41FA5}">
                      <a16:colId xmlns:a16="http://schemas.microsoft.com/office/drawing/2014/main" val="3063168067"/>
                    </a:ext>
                  </a:extLst>
                </a:gridCol>
                <a:gridCol w="441960">
                  <a:extLst>
                    <a:ext uri="{9D8B030D-6E8A-4147-A177-3AD203B41FA5}">
                      <a16:colId xmlns:a16="http://schemas.microsoft.com/office/drawing/2014/main" val="3092045267"/>
                    </a:ext>
                  </a:extLst>
                </a:gridCol>
                <a:gridCol w="441960">
                  <a:extLst>
                    <a:ext uri="{9D8B030D-6E8A-4147-A177-3AD203B41FA5}">
                      <a16:colId xmlns:a16="http://schemas.microsoft.com/office/drawing/2014/main" val="265557313"/>
                    </a:ext>
                  </a:extLst>
                </a:gridCol>
                <a:gridCol w="441960">
                  <a:extLst>
                    <a:ext uri="{9D8B030D-6E8A-4147-A177-3AD203B41FA5}">
                      <a16:colId xmlns:a16="http://schemas.microsoft.com/office/drawing/2014/main" val="3688153266"/>
                    </a:ext>
                  </a:extLst>
                </a:gridCol>
                <a:gridCol w="441960">
                  <a:extLst>
                    <a:ext uri="{9D8B030D-6E8A-4147-A177-3AD203B41FA5}">
                      <a16:colId xmlns:a16="http://schemas.microsoft.com/office/drawing/2014/main" val="137241689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014840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81869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78663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164754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849368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7715908"/>
                  </a:ext>
                </a:extLst>
              </a:tr>
            </a:tbl>
          </a:graphicData>
        </a:graphic>
      </p:graphicFrame>
    </p:spTree>
    <p:extLst>
      <p:ext uri="{BB962C8B-B14F-4D97-AF65-F5344CB8AC3E}">
        <p14:creationId xmlns:p14="http://schemas.microsoft.com/office/powerpoint/2010/main" val="66638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A0C740-4C69-14A8-77B2-2A536E7EE6A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4026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652051-A779-7153-B4C6-6357025B720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36 clothespins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5617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419058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in the </a:t>
            </a:r>
            <a:r>
              <a:rPr lang="en-US" sz="6000" b="1" dirty="0" err="1">
                <a:solidFill>
                  <a:srgbClr val="FFFF00"/>
                </a:solidFill>
              </a:rPr>
              <a:t>Clothspin</a:t>
            </a:r>
            <a:r>
              <a:rPr lang="en-US" sz="6000" b="1" dirty="0">
                <a:solidFill>
                  <a:srgbClr val="FFFF00"/>
                </a:solidFill>
              </a:rPr>
              <a:t>”</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4846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F20B9-60C1-18D5-A3CD-C3F6639E25E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clothespins</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9465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EDEED5-63FA-4B5F-0409-C880BD9FDF9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33400" y="-1"/>
            <a:ext cx="3708400" cy="5562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Count by 4’s from 4 to 60.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greater than 19.</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have a 2 </a:t>
            </a:r>
          </a:p>
          <a:p>
            <a:pPr algn="ctr"/>
            <a:r>
              <a:rPr lang="en-US" sz="2000" b="1" dirty="0">
                <a:solidFill>
                  <a:schemeClr val="tx1"/>
                </a:solidFill>
              </a:rPr>
              <a:t>in the </a:t>
            </a:r>
            <a:r>
              <a:rPr lang="en-US" sz="2000" b="1" u="sng" dirty="0">
                <a:solidFill>
                  <a:schemeClr val="tx1"/>
                </a:solidFill>
              </a:rPr>
              <a:t>ones place</a:t>
            </a:r>
            <a:r>
              <a:rPr lang="en-US" sz="2000" b="1" dirty="0">
                <a:solidFill>
                  <a:schemeClr val="tx1"/>
                </a:solidFill>
              </a:rPr>
              <a:t>.</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28.  If you double 28, it’s not that number, either.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2FF81AE-4722-9D7A-D7EF-34ED8A2379C6}"/>
              </a:ext>
            </a:extLst>
          </p:cNvPr>
          <p:cNvGraphicFramePr>
            <a:graphicFrameLocks noGrp="1"/>
          </p:cNvGraphicFramePr>
          <p:nvPr>
            <p:extLst>
              <p:ext uri="{D42A27DB-BD31-4B8C-83A1-F6EECF244321}">
                <p14:modId xmlns:p14="http://schemas.microsoft.com/office/powerpoint/2010/main" val="3644953494"/>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83759344"/>
                    </a:ext>
                  </a:extLst>
                </a:gridCol>
                <a:gridCol w="441960">
                  <a:extLst>
                    <a:ext uri="{9D8B030D-6E8A-4147-A177-3AD203B41FA5}">
                      <a16:colId xmlns:a16="http://schemas.microsoft.com/office/drawing/2014/main" val="1654428648"/>
                    </a:ext>
                  </a:extLst>
                </a:gridCol>
                <a:gridCol w="441960">
                  <a:extLst>
                    <a:ext uri="{9D8B030D-6E8A-4147-A177-3AD203B41FA5}">
                      <a16:colId xmlns:a16="http://schemas.microsoft.com/office/drawing/2014/main" val="2304921789"/>
                    </a:ext>
                  </a:extLst>
                </a:gridCol>
                <a:gridCol w="441960">
                  <a:extLst>
                    <a:ext uri="{9D8B030D-6E8A-4147-A177-3AD203B41FA5}">
                      <a16:colId xmlns:a16="http://schemas.microsoft.com/office/drawing/2014/main" val="1585888174"/>
                    </a:ext>
                  </a:extLst>
                </a:gridCol>
                <a:gridCol w="441960">
                  <a:extLst>
                    <a:ext uri="{9D8B030D-6E8A-4147-A177-3AD203B41FA5}">
                      <a16:colId xmlns:a16="http://schemas.microsoft.com/office/drawing/2014/main" val="1955720335"/>
                    </a:ext>
                  </a:extLst>
                </a:gridCol>
                <a:gridCol w="441960">
                  <a:extLst>
                    <a:ext uri="{9D8B030D-6E8A-4147-A177-3AD203B41FA5}">
                      <a16:colId xmlns:a16="http://schemas.microsoft.com/office/drawing/2014/main" val="3063168067"/>
                    </a:ext>
                  </a:extLst>
                </a:gridCol>
                <a:gridCol w="441960">
                  <a:extLst>
                    <a:ext uri="{9D8B030D-6E8A-4147-A177-3AD203B41FA5}">
                      <a16:colId xmlns:a16="http://schemas.microsoft.com/office/drawing/2014/main" val="3092045267"/>
                    </a:ext>
                  </a:extLst>
                </a:gridCol>
                <a:gridCol w="441960">
                  <a:extLst>
                    <a:ext uri="{9D8B030D-6E8A-4147-A177-3AD203B41FA5}">
                      <a16:colId xmlns:a16="http://schemas.microsoft.com/office/drawing/2014/main" val="265557313"/>
                    </a:ext>
                  </a:extLst>
                </a:gridCol>
                <a:gridCol w="441960">
                  <a:extLst>
                    <a:ext uri="{9D8B030D-6E8A-4147-A177-3AD203B41FA5}">
                      <a16:colId xmlns:a16="http://schemas.microsoft.com/office/drawing/2014/main" val="3688153266"/>
                    </a:ext>
                  </a:extLst>
                </a:gridCol>
                <a:gridCol w="441960">
                  <a:extLst>
                    <a:ext uri="{9D8B030D-6E8A-4147-A177-3AD203B41FA5}">
                      <a16:colId xmlns:a16="http://schemas.microsoft.com/office/drawing/2014/main" val="137241689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014840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81869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78663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164754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849368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7715908"/>
                  </a:ext>
                </a:extLst>
              </a:tr>
            </a:tbl>
          </a:graphicData>
        </a:graphic>
      </p:graphicFrame>
      <p:graphicFrame>
        <p:nvGraphicFramePr>
          <p:cNvPr id="4" name="Table 3">
            <a:extLst>
              <a:ext uri="{FF2B5EF4-FFF2-40B4-BE49-F238E27FC236}">
                <a16:creationId xmlns:a16="http://schemas.microsoft.com/office/drawing/2014/main" id="{83CD95FC-2DC9-A8FB-BBE8-3C3D5E43C214}"/>
              </a:ext>
            </a:extLst>
          </p:cNvPr>
          <p:cNvGraphicFramePr>
            <a:graphicFrameLocks noGrp="1"/>
          </p:cNvGraphicFramePr>
          <p:nvPr>
            <p:extLst>
              <p:ext uri="{D42A27DB-BD31-4B8C-83A1-F6EECF244321}">
                <p14:modId xmlns:p14="http://schemas.microsoft.com/office/powerpoint/2010/main" val="2928879464"/>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83759344"/>
                    </a:ext>
                  </a:extLst>
                </a:gridCol>
                <a:gridCol w="441960">
                  <a:extLst>
                    <a:ext uri="{9D8B030D-6E8A-4147-A177-3AD203B41FA5}">
                      <a16:colId xmlns:a16="http://schemas.microsoft.com/office/drawing/2014/main" val="1654428648"/>
                    </a:ext>
                  </a:extLst>
                </a:gridCol>
                <a:gridCol w="441960">
                  <a:extLst>
                    <a:ext uri="{9D8B030D-6E8A-4147-A177-3AD203B41FA5}">
                      <a16:colId xmlns:a16="http://schemas.microsoft.com/office/drawing/2014/main" val="2304921789"/>
                    </a:ext>
                  </a:extLst>
                </a:gridCol>
                <a:gridCol w="441960">
                  <a:extLst>
                    <a:ext uri="{9D8B030D-6E8A-4147-A177-3AD203B41FA5}">
                      <a16:colId xmlns:a16="http://schemas.microsoft.com/office/drawing/2014/main" val="1585888174"/>
                    </a:ext>
                  </a:extLst>
                </a:gridCol>
                <a:gridCol w="441960">
                  <a:extLst>
                    <a:ext uri="{9D8B030D-6E8A-4147-A177-3AD203B41FA5}">
                      <a16:colId xmlns:a16="http://schemas.microsoft.com/office/drawing/2014/main" val="1955720335"/>
                    </a:ext>
                  </a:extLst>
                </a:gridCol>
                <a:gridCol w="441960">
                  <a:extLst>
                    <a:ext uri="{9D8B030D-6E8A-4147-A177-3AD203B41FA5}">
                      <a16:colId xmlns:a16="http://schemas.microsoft.com/office/drawing/2014/main" val="3063168067"/>
                    </a:ext>
                  </a:extLst>
                </a:gridCol>
                <a:gridCol w="441960">
                  <a:extLst>
                    <a:ext uri="{9D8B030D-6E8A-4147-A177-3AD203B41FA5}">
                      <a16:colId xmlns:a16="http://schemas.microsoft.com/office/drawing/2014/main" val="3092045267"/>
                    </a:ext>
                  </a:extLst>
                </a:gridCol>
                <a:gridCol w="441960">
                  <a:extLst>
                    <a:ext uri="{9D8B030D-6E8A-4147-A177-3AD203B41FA5}">
                      <a16:colId xmlns:a16="http://schemas.microsoft.com/office/drawing/2014/main" val="265557313"/>
                    </a:ext>
                  </a:extLst>
                </a:gridCol>
                <a:gridCol w="441960">
                  <a:extLst>
                    <a:ext uri="{9D8B030D-6E8A-4147-A177-3AD203B41FA5}">
                      <a16:colId xmlns:a16="http://schemas.microsoft.com/office/drawing/2014/main" val="3688153266"/>
                    </a:ext>
                  </a:extLst>
                </a:gridCol>
                <a:gridCol w="441960">
                  <a:extLst>
                    <a:ext uri="{9D8B030D-6E8A-4147-A177-3AD203B41FA5}">
                      <a16:colId xmlns:a16="http://schemas.microsoft.com/office/drawing/2014/main" val="137241689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3014840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81869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578663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164754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5849368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7715908"/>
                  </a:ext>
                </a:extLst>
              </a:tr>
            </a:tbl>
          </a:graphicData>
        </a:graphic>
      </p:graphicFrame>
      <p:graphicFrame>
        <p:nvGraphicFramePr>
          <p:cNvPr id="5" name="Table 4">
            <a:extLst>
              <a:ext uri="{FF2B5EF4-FFF2-40B4-BE49-F238E27FC236}">
                <a16:creationId xmlns:a16="http://schemas.microsoft.com/office/drawing/2014/main" id="{10521BA1-BC3D-82D0-D57B-4614D0F8E417}"/>
              </a:ext>
            </a:extLst>
          </p:cNvPr>
          <p:cNvGraphicFramePr>
            <a:graphicFrameLocks noGrp="1"/>
          </p:cNvGraphicFramePr>
          <p:nvPr>
            <p:extLst>
              <p:ext uri="{D42A27DB-BD31-4B8C-83A1-F6EECF244321}">
                <p14:modId xmlns:p14="http://schemas.microsoft.com/office/powerpoint/2010/main" val="721448500"/>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83759344"/>
                    </a:ext>
                  </a:extLst>
                </a:gridCol>
                <a:gridCol w="441960">
                  <a:extLst>
                    <a:ext uri="{9D8B030D-6E8A-4147-A177-3AD203B41FA5}">
                      <a16:colId xmlns:a16="http://schemas.microsoft.com/office/drawing/2014/main" val="1654428648"/>
                    </a:ext>
                  </a:extLst>
                </a:gridCol>
                <a:gridCol w="441960">
                  <a:extLst>
                    <a:ext uri="{9D8B030D-6E8A-4147-A177-3AD203B41FA5}">
                      <a16:colId xmlns:a16="http://schemas.microsoft.com/office/drawing/2014/main" val="2304921789"/>
                    </a:ext>
                  </a:extLst>
                </a:gridCol>
                <a:gridCol w="441960">
                  <a:extLst>
                    <a:ext uri="{9D8B030D-6E8A-4147-A177-3AD203B41FA5}">
                      <a16:colId xmlns:a16="http://schemas.microsoft.com/office/drawing/2014/main" val="1585888174"/>
                    </a:ext>
                  </a:extLst>
                </a:gridCol>
                <a:gridCol w="441960">
                  <a:extLst>
                    <a:ext uri="{9D8B030D-6E8A-4147-A177-3AD203B41FA5}">
                      <a16:colId xmlns:a16="http://schemas.microsoft.com/office/drawing/2014/main" val="1955720335"/>
                    </a:ext>
                  </a:extLst>
                </a:gridCol>
                <a:gridCol w="441960">
                  <a:extLst>
                    <a:ext uri="{9D8B030D-6E8A-4147-A177-3AD203B41FA5}">
                      <a16:colId xmlns:a16="http://schemas.microsoft.com/office/drawing/2014/main" val="3063168067"/>
                    </a:ext>
                  </a:extLst>
                </a:gridCol>
                <a:gridCol w="441960">
                  <a:extLst>
                    <a:ext uri="{9D8B030D-6E8A-4147-A177-3AD203B41FA5}">
                      <a16:colId xmlns:a16="http://schemas.microsoft.com/office/drawing/2014/main" val="3092045267"/>
                    </a:ext>
                  </a:extLst>
                </a:gridCol>
                <a:gridCol w="441960">
                  <a:extLst>
                    <a:ext uri="{9D8B030D-6E8A-4147-A177-3AD203B41FA5}">
                      <a16:colId xmlns:a16="http://schemas.microsoft.com/office/drawing/2014/main" val="265557313"/>
                    </a:ext>
                  </a:extLst>
                </a:gridCol>
                <a:gridCol w="441960">
                  <a:extLst>
                    <a:ext uri="{9D8B030D-6E8A-4147-A177-3AD203B41FA5}">
                      <a16:colId xmlns:a16="http://schemas.microsoft.com/office/drawing/2014/main" val="3688153266"/>
                    </a:ext>
                  </a:extLst>
                </a:gridCol>
                <a:gridCol w="441960">
                  <a:extLst>
                    <a:ext uri="{9D8B030D-6E8A-4147-A177-3AD203B41FA5}">
                      <a16:colId xmlns:a16="http://schemas.microsoft.com/office/drawing/2014/main" val="137241689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3014840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81869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578663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164754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5849368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7715908"/>
                  </a:ext>
                </a:extLst>
              </a:tr>
            </a:tbl>
          </a:graphicData>
        </a:graphic>
      </p:graphicFrame>
      <p:graphicFrame>
        <p:nvGraphicFramePr>
          <p:cNvPr id="6" name="Table 5">
            <a:extLst>
              <a:ext uri="{FF2B5EF4-FFF2-40B4-BE49-F238E27FC236}">
                <a16:creationId xmlns:a16="http://schemas.microsoft.com/office/drawing/2014/main" id="{7DDBDD25-AC2F-F9F2-1D7E-912E581697C4}"/>
              </a:ext>
            </a:extLst>
          </p:cNvPr>
          <p:cNvGraphicFramePr>
            <a:graphicFrameLocks noGrp="1"/>
          </p:cNvGraphicFramePr>
          <p:nvPr>
            <p:extLst>
              <p:ext uri="{D42A27DB-BD31-4B8C-83A1-F6EECF244321}">
                <p14:modId xmlns:p14="http://schemas.microsoft.com/office/powerpoint/2010/main" val="3188224320"/>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83759344"/>
                    </a:ext>
                  </a:extLst>
                </a:gridCol>
                <a:gridCol w="441960">
                  <a:extLst>
                    <a:ext uri="{9D8B030D-6E8A-4147-A177-3AD203B41FA5}">
                      <a16:colId xmlns:a16="http://schemas.microsoft.com/office/drawing/2014/main" val="1654428648"/>
                    </a:ext>
                  </a:extLst>
                </a:gridCol>
                <a:gridCol w="441960">
                  <a:extLst>
                    <a:ext uri="{9D8B030D-6E8A-4147-A177-3AD203B41FA5}">
                      <a16:colId xmlns:a16="http://schemas.microsoft.com/office/drawing/2014/main" val="2304921789"/>
                    </a:ext>
                  </a:extLst>
                </a:gridCol>
                <a:gridCol w="441960">
                  <a:extLst>
                    <a:ext uri="{9D8B030D-6E8A-4147-A177-3AD203B41FA5}">
                      <a16:colId xmlns:a16="http://schemas.microsoft.com/office/drawing/2014/main" val="1585888174"/>
                    </a:ext>
                  </a:extLst>
                </a:gridCol>
                <a:gridCol w="441960">
                  <a:extLst>
                    <a:ext uri="{9D8B030D-6E8A-4147-A177-3AD203B41FA5}">
                      <a16:colId xmlns:a16="http://schemas.microsoft.com/office/drawing/2014/main" val="1955720335"/>
                    </a:ext>
                  </a:extLst>
                </a:gridCol>
                <a:gridCol w="441960">
                  <a:extLst>
                    <a:ext uri="{9D8B030D-6E8A-4147-A177-3AD203B41FA5}">
                      <a16:colId xmlns:a16="http://schemas.microsoft.com/office/drawing/2014/main" val="3063168067"/>
                    </a:ext>
                  </a:extLst>
                </a:gridCol>
                <a:gridCol w="441960">
                  <a:extLst>
                    <a:ext uri="{9D8B030D-6E8A-4147-A177-3AD203B41FA5}">
                      <a16:colId xmlns:a16="http://schemas.microsoft.com/office/drawing/2014/main" val="3092045267"/>
                    </a:ext>
                  </a:extLst>
                </a:gridCol>
                <a:gridCol w="441960">
                  <a:extLst>
                    <a:ext uri="{9D8B030D-6E8A-4147-A177-3AD203B41FA5}">
                      <a16:colId xmlns:a16="http://schemas.microsoft.com/office/drawing/2014/main" val="265557313"/>
                    </a:ext>
                  </a:extLst>
                </a:gridCol>
                <a:gridCol w="441960">
                  <a:extLst>
                    <a:ext uri="{9D8B030D-6E8A-4147-A177-3AD203B41FA5}">
                      <a16:colId xmlns:a16="http://schemas.microsoft.com/office/drawing/2014/main" val="3688153266"/>
                    </a:ext>
                  </a:extLst>
                </a:gridCol>
                <a:gridCol w="441960">
                  <a:extLst>
                    <a:ext uri="{9D8B030D-6E8A-4147-A177-3AD203B41FA5}">
                      <a16:colId xmlns:a16="http://schemas.microsoft.com/office/drawing/2014/main" val="137241689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3014840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81869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578663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6164754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5849368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7715908"/>
                  </a:ext>
                </a:extLst>
              </a:tr>
            </a:tbl>
          </a:graphicData>
        </a:graphic>
      </p:graphicFrame>
      <p:graphicFrame>
        <p:nvGraphicFramePr>
          <p:cNvPr id="7" name="Table 6">
            <a:extLst>
              <a:ext uri="{FF2B5EF4-FFF2-40B4-BE49-F238E27FC236}">
                <a16:creationId xmlns:a16="http://schemas.microsoft.com/office/drawing/2014/main" id="{50D3A825-F27D-118C-8A3A-A12C34FEE7B7}"/>
              </a:ext>
            </a:extLst>
          </p:cNvPr>
          <p:cNvGraphicFramePr>
            <a:graphicFrameLocks noGrp="1"/>
          </p:cNvGraphicFramePr>
          <p:nvPr>
            <p:extLst>
              <p:ext uri="{D42A27DB-BD31-4B8C-83A1-F6EECF244321}">
                <p14:modId xmlns:p14="http://schemas.microsoft.com/office/powerpoint/2010/main" val="588344972"/>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83759344"/>
                    </a:ext>
                  </a:extLst>
                </a:gridCol>
                <a:gridCol w="441960">
                  <a:extLst>
                    <a:ext uri="{9D8B030D-6E8A-4147-A177-3AD203B41FA5}">
                      <a16:colId xmlns:a16="http://schemas.microsoft.com/office/drawing/2014/main" val="1654428648"/>
                    </a:ext>
                  </a:extLst>
                </a:gridCol>
                <a:gridCol w="441960">
                  <a:extLst>
                    <a:ext uri="{9D8B030D-6E8A-4147-A177-3AD203B41FA5}">
                      <a16:colId xmlns:a16="http://schemas.microsoft.com/office/drawing/2014/main" val="2304921789"/>
                    </a:ext>
                  </a:extLst>
                </a:gridCol>
                <a:gridCol w="441960">
                  <a:extLst>
                    <a:ext uri="{9D8B030D-6E8A-4147-A177-3AD203B41FA5}">
                      <a16:colId xmlns:a16="http://schemas.microsoft.com/office/drawing/2014/main" val="1585888174"/>
                    </a:ext>
                  </a:extLst>
                </a:gridCol>
                <a:gridCol w="441960">
                  <a:extLst>
                    <a:ext uri="{9D8B030D-6E8A-4147-A177-3AD203B41FA5}">
                      <a16:colId xmlns:a16="http://schemas.microsoft.com/office/drawing/2014/main" val="1955720335"/>
                    </a:ext>
                  </a:extLst>
                </a:gridCol>
                <a:gridCol w="441960">
                  <a:extLst>
                    <a:ext uri="{9D8B030D-6E8A-4147-A177-3AD203B41FA5}">
                      <a16:colId xmlns:a16="http://schemas.microsoft.com/office/drawing/2014/main" val="3063168067"/>
                    </a:ext>
                  </a:extLst>
                </a:gridCol>
                <a:gridCol w="441960">
                  <a:extLst>
                    <a:ext uri="{9D8B030D-6E8A-4147-A177-3AD203B41FA5}">
                      <a16:colId xmlns:a16="http://schemas.microsoft.com/office/drawing/2014/main" val="3092045267"/>
                    </a:ext>
                  </a:extLst>
                </a:gridCol>
                <a:gridCol w="441960">
                  <a:extLst>
                    <a:ext uri="{9D8B030D-6E8A-4147-A177-3AD203B41FA5}">
                      <a16:colId xmlns:a16="http://schemas.microsoft.com/office/drawing/2014/main" val="265557313"/>
                    </a:ext>
                  </a:extLst>
                </a:gridCol>
                <a:gridCol w="441960">
                  <a:extLst>
                    <a:ext uri="{9D8B030D-6E8A-4147-A177-3AD203B41FA5}">
                      <a16:colId xmlns:a16="http://schemas.microsoft.com/office/drawing/2014/main" val="3688153266"/>
                    </a:ext>
                  </a:extLst>
                </a:gridCol>
                <a:gridCol w="441960">
                  <a:extLst>
                    <a:ext uri="{9D8B030D-6E8A-4147-A177-3AD203B41FA5}">
                      <a16:colId xmlns:a16="http://schemas.microsoft.com/office/drawing/2014/main" val="137241689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3014840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81869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578663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6164754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5849368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7715908"/>
                  </a:ext>
                </a:extLst>
              </a:tr>
            </a:tbl>
          </a:graphicData>
        </a:graphic>
      </p:graphicFrame>
      <p:graphicFrame>
        <p:nvGraphicFramePr>
          <p:cNvPr id="8" name="Table 7">
            <a:extLst>
              <a:ext uri="{FF2B5EF4-FFF2-40B4-BE49-F238E27FC236}">
                <a16:creationId xmlns:a16="http://schemas.microsoft.com/office/drawing/2014/main" id="{94B246A8-0897-7D83-76BF-764BF51679B9}"/>
              </a:ext>
            </a:extLst>
          </p:cNvPr>
          <p:cNvGraphicFramePr>
            <a:graphicFrameLocks noGrp="1"/>
          </p:cNvGraphicFramePr>
          <p:nvPr>
            <p:extLst>
              <p:ext uri="{D42A27DB-BD31-4B8C-83A1-F6EECF244321}">
                <p14:modId xmlns:p14="http://schemas.microsoft.com/office/powerpoint/2010/main" val="254973131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83759344"/>
                    </a:ext>
                  </a:extLst>
                </a:gridCol>
                <a:gridCol w="441960">
                  <a:extLst>
                    <a:ext uri="{9D8B030D-6E8A-4147-A177-3AD203B41FA5}">
                      <a16:colId xmlns:a16="http://schemas.microsoft.com/office/drawing/2014/main" val="1654428648"/>
                    </a:ext>
                  </a:extLst>
                </a:gridCol>
                <a:gridCol w="441960">
                  <a:extLst>
                    <a:ext uri="{9D8B030D-6E8A-4147-A177-3AD203B41FA5}">
                      <a16:colId xmlns:a16="http://schemas.microsoft.com/office/drawing/2014/main" val="2304921789"/>
                    </a:ext>
                  </a:extLst>
                </a:gridCol>
                <a:gridCol w="441960">
                  <a:extLst>
                    <a:ext uri="{9D8B030D-6E8A-4147-A177-3AD203B41FA5}">
                      <a16:colId xmlns:a16="http://schemas.microsoft.com/office/drawing/2014/main" val="1585888174"/>
                    </a:ext>
                  </a:extLst>
                </a:gridCol>
                <a:gridCol w="441960">
                  <a:extLst>
                    <a:ext uri="{9D8B030D-6E8A-4147-A177-3AD203B41FA5}">
                      <a16:colId xmlns:a16="http://schemas.microsoft.com/office/drawing/2014/main" val="1955720335"/>
                    </a:ext>
                  </a:extLst>
                </a:gridCol>
                <a:gridCol w="441960">
                  <a:extLst>
                    <a:ext uri="{9D8B030D-6E8A-4147-A177-3AD203B41FA5}">
                      <a16:colId xmlns:a16="http://schemas.microsoft.com/office/drawing/2014/main" val="3063168067"/>
                    </a:ext>
                  </a:extLst>
                </a:gridCol>
                <a:gridCol w="441960">
                  <a:extLst>
                    <a:ext uri="{9D8B030D-6E8A-4147-A177-3AD203B41FA5}">
                      <a16:colId xmlns:a16="http://schemas.microsoft.com/office/drawing/2014/main" val="3092045267"/>
                    </a:ext>
                  </a:extLst>
                </a:gridCol>
                <a:gridCol w="441960">
                  <a:extLst>
                    <a:ext uri="{9D8B030D-6E8A-4147-A177-3AD203B41FA5}">
                      <a16:colId xmlns:a16="http://schemas.microsoft.com/office/drawing/2014/main" val="265557313"/>
                    </a:ext>
                  </a:extLst>
                </a:gridCol>
                <a:gridCol w="441960">
                  <a:extLst>
                    <a:ext uri="{9D8B030D-6E8A-4147-A177-3AD203B41FA5}">
                      <a16:colId xmlns:a16="http://schemas.microsoft.com/office/drawing/2014/main" val="3688153266"/>
                    </a:ext>
                  </a:extLst>
                </a:gridCol>
                <a:gridCol w="441960">
                  <a:extLst>
                    <a:ext uri="{9D8B030D-6E8A-4147-A177-3AD203B41FA5}">
                      <a16:colId xmlns:a16="http://schemas.microsoft.com/office/drawing/2014/main" val="137241689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3014840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81869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578663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6164754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5849368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7715908"/>
                  </a:ext>
                </a:extLst>
              </a:tr>
            </a:tbl>
          </a:graphicData>
        </a:graphic>
      </p:graphicFrame>
    </p:spTree>
    <p:extLst>
      <p:ext uri="{BB962C8B-B14F-4D97-AF65-F5344CB8AC3E}">
        <p14:creationId xmlns:p14="http://schemas.microsoft.com/office/powerpoint/2010/main" val="392545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A0C740-4C69-14A8-77B2-2A536E7EE6A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1530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652051-A779-7153-B4C6-6357025B720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36 clothespins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2146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424624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in the </a:t>
            </a:r>
            <a:r>
              <a:rPr lang="en-US" sz="6000" b="1" dirty="0" err="1">
                <a:solidFill>
                  <a:srgbClr val="FFFF00"/>
                </a:solidFill>
              </a:rPr>
              <a:t>Clothspin</a:t>
            </a:r>
            <a:r>
              <a:rPr lang="en-US" sz="6000" b="1" dirty="0">
                <a:solidFill>
                  <a:srgbClr val="FFFF00"/>
                </a:solidFill>
              </a:rPr>
              <a:t>”</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F20B9-60C1-18D5-A3CD-C3F6639E25E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clothespins</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EDEED5-63FA-4B5F-0409-C880BD9FDF9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Count by 4’s from 4 to 60.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greater than 19.</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have a 2 </a:t>
            </a:r>
          </a:p>
          <a:p>
            <a:pPr algn="ctr"/>
            <a:r>
              <a:rPr lang="en-US" sz="2000" b="1" dirty="0">
                <a:solidFill>
                  <a:schemeClr val="tx1"/>
                </a:solidFill>
              </a:rPr>
              <a:t>in the </a:t>
            </a:r>
            <a:r>
              <a:rPr lang="en-US" sz="2000" b="1" u="sng" dirty="0">
                <a:solidFill>
                  <a:schemeClr val="tx1"/>
                </a:solidFill>
              </a:rPr>
              <a:t>ones place</a:t>
            </a:r>
            <a:r>
              <a:rPr lang="en-US" sz="2000" b="1" dirty="0">
                <a:solidFill>
                  <a:schemeClr val="tx1"/>
                </a:solidFill>
              </a:rPr>
              <a:t>.</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28.  If you double 28, it’s not that number, either.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A0C740-4C69-14A8-77B2-2A536E7EE6A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652051-A779-7153-B4C6-6357025B720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36 clothespins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in the </a:t>
            </a:r>
            <a:r>
              <a:rPr lang="en-US" sz="6000" b="1" dirty="0" err="1">
                <a:solidFill>
                  <a:srgbClr val="FFFF00"/>
                </a:solidFill>
              </a:rPr>
              <a:t>Clothspin</a:t>
            </a:r>
            <a:r>
              <a:rPr lang="en-US" sz="6000" b="1" dirty="0">
                <a:solidFill>
                  <a:srgbClr val="FFFF00"/>
                </a:solidFill>
              </a:rPr>
              <a:t>”</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7082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F20B9-60C1-18D5-A3CD-C3F6639E25E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clothespins</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1244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8943</TotalTime>
  <Words>2647</Words>
  <Application>Microsoft Office PowerPoint</Application>
  <PresentationFormat>On-screen Show (4:3)</PresentationFormat>
  <Paragraphs>738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175</cp:revision>
  <dcterms:created xsi:type="dcterms:W3CDTF">2020-11-09T02:38:45Z</dcterms:created>
  <dcterms:modified xsi:type="dcterms:W3CDTF">2023-01-13T23:50:07Z</dcterms:modified>
</cp:coreProperties>
</file>