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42" r:id="rId9"/>
    <p:sldId id="1643" r:id="rId10"/>
    <p:sldId id="1654" r:id="rId11"/>
    <p:sldId id="1645" r:id="rId12"/>
    <p:sldId id="1646" r:id="rId13"/>
    <p:sldId id="1647" r:id="rId14"/>
    <p:sldId id="1648" r:id="rId15"/>
    <p:sldId id="1649" r:id="rId16"/>
    <p:sldId id="1650" r:id="rId17"/>
    <p:sldId id="1651" r:id="rId18"/>
    <p:sldId id="1652" r:id="rId19"/>
    <p:sldId id="165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BCAE0-43C6-B0B7-AB58-86AF8777CA8D}"/>
              </a:ext>
            </a:extLst>
          </p:cNvPr>
          <p:cNvPicPr>
            <a:picLocks noChangeAspect="1"/>
          </p:cNvPicPr>
          <p:nvPr/>
        </p:nvPicPr>
        <p:blipFill rotWithShape="1">
          <a:blip r:embed="rId2">
            <a:extLst>
              <a:ext uri="{28A0092B-C50C-407E-A947-70E740481C1C}">
                <a14:useLocalDpi xmlns:a14="http://schemas.microsoft.com/office/drawing/2010/main" val="0"/>
              </a:ext>
            </a:extLst>
          </a:blip>
          <a:srcRect t="3077" r="50000"/>
          <a:stretch/>
        </p:blipFill>
        <p:spPr>
          <a:xfrm>
            <a:off x="396724" y="0"/>
            <a:ext cx="3930952" cy="5715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70, </a:t>
            </a:r>
          </a:p>
          <a:p>
            <a:pPr algn="ctr"/>
            <a:r>
              <a:rPr lang="en-US" b="1" dirty="0">
                <a:solidFill>
                  <a:schemeClr val="tx1"/>
                </a:solidFill>
              </a:rPr>
              <a:t>but it is not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 so it is part of this pattern:  42, 44, 46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Cross off the sum of 23 and 23.</a:t>
            </a:r>
          </a:p>
          <a:p>
            <a:pPr algn="ctr"/>
            <a:r>
              <a:rPr lang="en-US" b="1" dirty="0">
                <a:solidFill>
                  <a:schemeClr val="tx1"/>
                </a:solidFill>
              </a:rPr>
              <a:t>Also, cross off the sum of </a:t>
            </a:r>
          </a:p>
          <a:p>
            <a:pPr algn="ctr"/>
            <a:r>
              <a:rPr lang="en-US" b="1" dirty="0">
                <a:solidFill>
                  <a:schemeClr val="tx1"/>
                </a:solidFill>
              </a:rPr>
              <a:t>32 and 32.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20.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B20564E-4AE0-1302-CC15-A5CF685B888C}"/>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755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DFEE9B-17C2-D205-3C35-A49CB4801A6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2950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7EC4AAD9-C6B7-25CF-1E26-125AE47350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231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56330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“Sum Eggs”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40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BCFB5F-6C6E-53FA-1DC5-D31CBEAED67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5766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BCAE0-43C6-B0B7-AB58-86AF8777CA8D}"/>
              </a:ext>
            </a:extLst>
          </p:cNvPr>
          <p:cNvPicPr>
            <a:picLocks noChangeAspect="1"/>
          </p:cNvPicPr>
          <p:nvPr/>
        </p:nvPicPr>
        <p:blipFill rotWithShape="1">
          <a:blip r:embed="rId2">
            <a:extLst>
              <a:ext uri="{28A0092B-C50C-407E-A947-70E740481C1C}">
                <a14:useLocalDpi xmlns:a14="http://schemas.microsoft.com/office/drawing/2010/main" val="0"/>
              </a:ext>
            </a:extLst>
          </a:blip>
          <a:srcRect t="3077" r="50000"/>
          <a:stretch/>
        </p:blipFill>
        <p:spPr>
          <a:xfrm>
            <a:off x="396724" y="0"/>
            <a:ext cx="3930952" cy="5715000"/>
          </a:xfrm>
          <a:prstGeom prst="rect">
            <a:avLst/>
          </a:prstGeom>
        </p:spPr>
      </p:pic>
      <p:graphicFrame>
        <p:nvGraphicFramePr>
          <p:cNvPr id="2" name="Table 1">
            <a:extLst>
              <a:ext uri="{FF2B5EF4-FFF2-40B4-BE49-F238E27FC236}">
                <a16:creationId xmlns:a16="http://schemas.microsoft.com/office/drawing/2014/main" id="{DB20564E-4AE0-1302-CC15-A5CF685B888C}"/>
              </a:ext>
            </a:extLst>
          </p:cNvPr>
          <p:cNvGraphicFramePr>
            <a:graphicFrameLocks noGrp="1"/>
          </p:cNvGraphicFramePr>
          <p:nvPr>
            <p:extLst>
              <p:ext uri="{D42A27DB-BD31-4B8C-83A1-F6EECF244321}">
                <p14:modId xmlns:p14="http://schemas.microsoft.com/office/powerpoint/2010/main" val="510961730"/>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4" name="Table 3">
            <a:extLst>
              <a:ext uri="{FF2B5EF4-FFF2-40B4-BE49-F238E27FC236}">
                <a16:creationId xmlns:a16="http://schemas.microsoft.com/office/drawing/2014/main" id="{B8580EBA-1298-FEB7-0E91-4BABC2772558}"/>
              </a:ext>
            </a:extLst>
          </p:cNvPr>
          <p:cNvGraphicFramePr>
            <a:graphicFrameLocks noGrp="1"/>
          </p:cNvGraphicFramePr>
          <p:nvPr>
            <p:extLst>
              <p:ext uri="{D42A27DB-BD31-4B8C-83A1-F6EECF244321}">
                <p14:modId xmlns:p14="http://schemas.microsoft.com/office/powerpoint/2010/main" val="2568004003"/>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bl>
          </a:graphicData>
        </a:graphic>
      </p:graphicFrame>
      <p:graphicFrame>
        <p:nvGraphicFramePr>
          <p:cNvPr id="5" name="Table 4">
            <a:extLst>
              <a:ext uri="{FF2B5EF4-FFF2-40B4-BE49-F238E27FC236}">
                <a16:creationId xmlns:a16="http://schemas.microsoft.com/office/drawing/2014/main" id="{5176AB47-7DC7-D7F2-FB79-A7DE8CEFD0F2}"/>
              </a:ext>
            </a:extLst>
          </p:cNvPr>
          <p:cNvGraphicFramePr>
            <a:graphicFrameLocks noGrp="1"/>
          </p:cNvGraphicFramePr>
          <p:nvPr>
            <p:extLst>
              <p:ext uri="{D42A27DB-BD31-4B8C-83A1-F6EECF244321}">
                <p14:modId xmlns:p14="http://schemas.microsoft.com/office/powerpoint/2010/main" val="136340458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bl>
          </a:graphicData>
        </a:graphic>
      </p:graphicFrame>
      <p:graphicFrame>
        <p:nvGraphicFramePr>
          <p:cNvPr id="6" name="Table 5">
            <a:extLst>
              <a:ext uri="{FF2B5EF4-FFF2-40B4-BE49-F238E27FC236}">
                <a16:creationId xmlns:a16="http://schemas.microsoft.com/office/drawing/2014/main" id="{48236CA1-CD76-1336-BCC8-7E9A0A0A074F}"/>
              </a:ext>
            </a:extLst>
          </p:cNvPr>
          <p:cNvGraphicFramePr>
            <a:graphicFrameLocks noGrp="1"/>
          </p:cNvGraphicFramePr>
          <p:nvPr>
            <p:extLst>
              <p:ext uri="{D42A27DB-BD31-4B8C-83A1-F6EECF244321}">
                <p14:modId xmlns:p14="http://schemas.microsoft.com/office/powerpoint/2010/main" val="325087100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bl>
          </a:graphicData>
        </a:graphic>
      </p:graphicFrame>
      <p:graphicFrame>
        <p:nvGraphicFramePr>
          <p:cNvPr id="7" name="Table 6">
            <a:extLst>
              <a:ext uri="{FF2B5EF4-FFF2-40B4-BE49-F238E27FC236}">
                <a16:creationId xmlns:a16="http://schemas.microsoft.com/office/drawing/2014/main" id="{EA0CA964-9239-0014-D970-CF9F026F4FBC}"/>
              </a:ext>
            </a:extLst>
          </p:cNvPr>
          <p:cNvGraphicFramePr>
            <a:graphicFrameLocks noGrp="1"/>
          </p:cNvGraphicFramePr>
          <p:nvPr>
            <p:extLst>
              <p:ext uri="{D42A27DB-BD31-4B8C-83A1-F6EECF244321}">
                <p14:modId xmlns:p14="http://schemas.microsoft.com/office/powerpoint/2010/main" val="1613154230"/>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bl>
          </a:graphicData>
        </a:graphic>
      </p:graphicFrame>
      <p:graphicFrame>
        <p:nvGraphicFramePr>
          <p:cNvPr id="8" name="Table 7">
            <a:extLst>
              <a:ext uri="{FF2B5EF4-FFF2-40B4-BE49-F238E27FC236}">
                <a16:creationId xmlns:a16="http://schemas.microsoft.com/office/drawing/2014/main" id="{CC89B810-F637-ED20-E2C4-D3B5B8D268ED}"/>
              </a:ext>
            </a:extLst>
          </p:cNvPr>
          <p:cNvGraphicFramePr>
            <a:graphicFrameLocks noGrp="1"/>
          </p:cNvGraphicFramePr>
          <p:nvPr>
            <p:extLst>
              <p:ext uri="{D42A27DB-BD31-4B8C-83A1-F6EECF244321}">
                <p14:modId xmlns:p14="http://schemas.microsoft.com/office/powerpoint/2010/main" val="1525766096"/>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bl>
          </a:graphicData>
        </a:graphic>
      </p:graphicFrame>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70, </a:t>
            </a:r>
          </a:p>
          <a:p>
            <a:pPr algn="ctr"/>
            <a:r>
              <a:rPr lang="en-US" b="1" dirty="0">
                <a:solidFill>
                  <a:schemeClr val="tx1"/>
                </a:solidFill>
              </a:rPr>
              <a:t>but it is not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 so it is part of this pattern:  42, 44, 46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Cross off the sum of 23 and 23.</a:t>
            </a:r>
          </a:p>
          <a:p>
            <a:pPr algn="ctr"/>
            <a:r>
              <a:rPr lang="en-US" b="1" dirty="0">
                <a:solidFill>
                  <a:schemeClr val="tx1"/>
                </a:solidFill>
              </a:rPr>
              <a:t>Also, cross off the sum of </a:t>
            </a:r>
          </a:p>
          <a:p>
            <a:pPr algn="ctr"/>
            <a:r>
              <a:rPr lang="en-US" b="1" dirty="0">
                <a:solidFill>
                  <a:schemeClr val="tx1"/>
                </a:solidFill>
              </a:rPr>
              <a:t>32 and 32.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20.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282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DFEE9B-17C2-D205-3C35-A49CB4801A6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6988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7EC4AAD9-C6B7-25CF-1E26-125AE47350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7341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86196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“Sum Eggs”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BCFB5F-6C6E-53FA-1DC5-D31CBEAED67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BCAE0-43C6-B0B7-AB58-86AF8777CA8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70, </a:t>
            </a:r>
          </a:p>
          <a:p>
            <a:pPr algn="ctr"/>
            <a:r>
              <a:rPr lang="en-US" b="1" dirty="0">
                <a:solidFill>
                  <a:schemeClr val="tx1"/>
                </a:solidFill>
              </a:rPr>
              <a:t>but it is not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 so it is part of this pattern:  42, 44, 46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Cross off the sum of 23 and 23.</a:t>
            </a:r>
          </a:p>
          <a:p>
            <a:pPr algn="ctr"/>
            <a:r>
              <a:rPr lang="en-US" b="1" dirty="0">
                <a:solidFill>
                  <a:schemeClr val="tx1"/>
                </a:solidFill>
              </a:rPr>
              <a:t>Also, cross off the sum of </a:t>
            </a:r>
          </a:p>
          <a:p>
            <a:pPr algn="ctr"/>
            <a:r>
              <a:rPr lang="en-US" b="1" dirty="0">
                <a:solidFill>
                  <a:schemeClr val="tx1"/>
                </a:solidFill>
              </a:rPr>
              <a:t>32 and 32.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20.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DFEE9B-17C2-D205-3C35-A49CB4801A6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7EC4AAD9-C6B7-25CF-1E26-125AE47350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“Sum Eggs”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727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BCFB5F-6C6E-53FA-1DC5-D31CBEAED67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162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8891</TotalTime>
  <Words>2780</Words>
  <Application>Microsoft Office PowerPoint</Application>
  <PresentationFormat>On-screen Show (4:3)</PresentationFormat>
  <Paragraphs>814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166</cp:revision>
  <dcterms:created xsi:type="dcterms:W3CDTF">2020-11-09T02:38:45Z</dcterms:created>
  <dcterms:modified xsi:type="dcterms:W3CDTF">2023-01-13T02:35:04Z</dcterms:modified>
</cp:coreProperties>
</file>