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1642" r:id="rId5"/>
    <p:sldId id="260" r:id="rId6"/>
    <p:sldId id="261" r:id="rId7"/>
    <p:sldId id="532" r:id="rId8"/>
    <p:sldId id="1643" r:id="rId9"/>
    <p:sldId id="1644" r:id="rId10"/>
    <p:sldId id="1655" r:id="rId11"/>
    <p:sldId id="1646" r:id="rId12"/>
    <p:sldId id="1647" r:id="rId13"/>
    <p:sldId id="1656" r:id="rId14"/>
    <p:sldId id="1649" r:id="rId15"/>
    <p:sldId id="1650" r:id="rId16"/>
    <p:sldId id="1651" r:id="rId17"/>
    <p:sldId id="1652" r:id="rId18"/>
    <p:sldId id="1653" r:id="rId19"/>
    <p:sldId id="16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206E29-BB19-00A3-5917-A526416567C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28847" y="15949"/>
            <a:ext cx="3606801" cy="541020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12, 15, 18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a:t>
            </a:r>
          </a:p>
          <a:p>
            <a:pPr algn="ctr"/>
            <a:r>
              <a:rPr lang="en-US" b="1" dirty="0">
                <a:solidFill>
                  <a:schemeClr val="tx1"/>
                </a:solidFill>
              </a:rPr>
              <a:t>So it is not part of this pattern: 2, 4, 6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1 or 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D2B9E902-98A9-12F2-C078-4D29712BA9AE}"/>
              </a:ext>
            </a:extLst>
          </p:cNvPr>
          <p:cNvSpPr/>
          <p:nvPr/>
        </p:nvSpPr>
        <p:spPr>
          <a:xfrm>
            <a:off x="457200" y="533399"/>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graphicFrame>
        <p:nvGraphicFramePr>
          <p:cNvPr id="2" name="Table 1">
            <a:extLst>
              <a:ext uri="{FF2B5EF4-FFF2-40B4-BE49-F238E27FC236}">
                <a16:creationId xmlns:a16="http://schemas.microsoft.com/office/drawing/2014/main" id="{B1AFBDC7-69CC-1412-4D99-3FCB1C7702A4}"/>
              </a:ext>
            </a:extLst>
          </p:cNvPr>
          <p:cNvGraphicFramePr>
            <a:graphicFrameLocks noGrp="1"/>
          </p:cNvGraphicFramePr>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69882591"/>
                    </a:ext>
                  </a:extLst>
                </a:gridCol>
                <a:gridCol w="441960">
                  <a:extLst>
                    <a:ext uri="{9D8B030D-6E8A-4147-A177-3AD203B41FA5}">
                      <a16:colId xmlns:a16="http://schemas.microsoft.com/office/drawing/2014/main" val="116130448"/>
                    </a:ext>
                  </a:extLst>
                </a:gridCol>
                <a:gridCol w="441960">
                  <a:extLst>
                    <a:ext uri="{9D8B030D-6E8A-4147-A177-3AD203B41FA5}">
                      <a16:colId xmlns:a16="http://schemas.microsoft.com/office/drawing/2014/main" val="623455329"/>
                    </a:ext>
                  </a:extLst>
                </a:gridCol>
                <a:gridCol w="441960">
                  <a:extLst>
                    <a:ext uri="{9D8B030D-6E8A-4147-A177-3AD203B41FA5}">
                      <a16:colId xmlns:a16="http://schemas.microsoft.com/office/drawing/2014/main" val="1300652181"/>
                    </a:ext>
                  </a:extLst>
                </a:gridCol>
                <a:gridCol w="441960">
                  <a:extLst>
                    <a:ext uri="{9D8B030D-6E8A-4147-A177-3AD203B41FA5}">
                      <a16:colId xmlns:a16="http://schemas.microsoft.com/office/drawing/2014/main" val="662439340"/>
                    </a:ext>
                  </a:extLst>
                </a:gridCol>
                <a:gridCol w="441960">
                  <a:extLst>
                    <a:ext uri="{9D8B030D-6E8A-4147-A177-3AD203B41FA5}">
                      <a16:colId xmlns:a16="http://schemas.microsoft.com/office/drawing/2014/main" val="3102685957"/>
                    </a:ext>
                  </a:extLst>
                </a:gridCol>
                <a:gridCol w="441960">
                  <a:extLst>
                    <a:ext uri="{9D8B030D-6E8A-4147-A177-3AD203B41FA5}">
                      <a16:colId xmlns:a16="http://schemas.microsoft.com/office/drawing/2014/main" val="4055014404"/>
                    </a:ext>
                  </a:extLst>
                </a:gridCol>
                <a:gridCol w="441960">
                  <a:extLst>
                    <a:ext uri="{9D8B030D-6E8A-4147-A177-3AD203B41FA5}">
                      <a16:colId xmlns:a16="http://schemas.microsoft.com/office/drawing/2014/main" val="1633829497"/>
                    </a:ext>
                  </a:extLst>
                </a:gridCol>
                <a:gridCol w="441960">
                  <a:extLst>
                    <a:ext uri="{9D8B030D-6E8A-4147-A177-3AD203B41FA5}">
                      <a16:colId xmlns:a16="http://schemas.microsoft.com/office/drawing/2014/main" val="2619667874"/>
                    </a:ext>
                  </a:extLst>
                </a:gridCol>
                <a:gridCol w="441960">
                  <a:extLst>
                    <a:ext uri="{9D8B030D-6E8A-4147-A177-3AD203B41FA5}">
                      <a16:colId xmlns:a16="http://schemas.microsoft.com/office/drawing/2014/main" val="177863751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8348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37496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3363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55267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4181932"/>
                  </a:ext>
                </a:extLst>
              </a:tr>
            </a:tbl>
          </a:graphicData>
        </a:graphic>
      </p:graphicFrame>
      <p:sp>
        <p:nvSpPr>
          <p:cNvPr id="5" name="Rectangle 4">
            <a:extLst>
              <a:ext uri="{FF2B5EF4-FFF2-40B4-BE49-F238E27FC236}">
                <a16:creationId xmlns:a16="http://schemas.microsoft.com/office/drawing/2014/main" id="{4B4AD0DA-8952-4CC1-A6B4-0ECE02F8F81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clues won’t appear one at a time.</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11624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36FB4C-CA8B-4516-8C37-B37B28ED45E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526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CD67DC-DCD9-3CDA-BAE6-BB91CC8E6F8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39 hats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0873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32039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Heap of Hats”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529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A06FD-9006-3386-9E28-F3826668C59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055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206E29-BB19-00A3-5917-A526416567C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28847" y="15949"/>
            <a:ext cx="3606801" cy="541020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12, 15, 18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a:t>
            </a:r>
          </a:p>
          <a:p>
            <a:pPr algn="ctr"/>
            <a:r>
              <a:rPr lang="en-US" b="1" dirty="0">
                <a:solidFill>
                  <a:schemeClr val="tx1"/>
                </a:solidFill>
              </a:rPr>
              <a:t>So it is not part of this pattern: 2, 4, 6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1 or 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D2B9E902-98A9-12F2-C078-4D29712BA9AE}"/>
              </a:ext>
            </a:extLst>
          </p:cNvPr>
          <p:cNvSpPr/>
          <p:nvPr/>
        </p:nvSpPr>
        <p:spPr>
          <a:xfrm>
            <a:off x="457200" y="533399"/>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graphicFrame>
        <p:nvGraphicFramePr>
          <p:cNvPr id="2" name="Table 1">
            <a:extLst>
              <a:ext uri="{FF2B5EF4-FFF2-40B4-BE49-F238E27FC236}">
                <a16:creationId xmlns:a16="http://schemas.microsoft.com/office/drawing/2014/main" id="{B1AFBDC7-69CC-1412-4D99-3FCB1C7702A4}"/>
              </a:ext>
            </a:extLst>
          </p:cNvPr>
          <p:cNvGraphicFramePr>
            <a:graphicFrameLocks noGrp="1"/>
          </p:cNvGraphicFramePr>
          <p:nvPr>
            <p:extLst>
              <p:ext uri="{D42A27DB-BD31-4B8C-83A1-F6EECF244321}">
                <p14:modId xmlns:p14="http://schemas.microsoft.com/office/powerpoint/2010/main" val="2261320002"/>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69882591"/>
                    </a:ext>
                  </a:extLst>
                </a:gridCol>
                <a:gridCol w="441960">
                  <a:extLst>
                    <a:ext uri="{9D8B030D-6E8A-4147-A177-3AD203B41FA5}">
                      <a16:colId xmlns:a16="http://schemas.microsoft.com/office/drawing/2014/main" val="116130448"/>
                    </a:ext>
                  </a:extLst>
                </a:gridCol>
                <a:gridCol w="441960">
                  <a:extLst>
                    <a:ext uri="{9D8B030D-6E8A-4147-A177-3AD203B41FA5}">
                      <a16:colId xmlns:a16="http://schemas.microsoft.com/office/drawing/2014/main" val="623455329"/>
                    </a:ext>
                  </a:extLst>
                </a:gridCol>
                <a:gridCol w="441960">
                  <a:extLst>
                    <a:ext uri="{9D8B030D-6E8A-4147-A177-3AD203B41FA5}">
                      <a16:colId xmlns:a16="http://schemas.microsoft.com/office/drawing/2014/main" val="1300652181"/>
                    </a:ext>
                  </a:extLst>
                </a:gridCol>
                <a:gridCol w="441960">
                  <a:extLst>
                    <a:ext uri="{9D8B030D-6E8A-4147-A177-3AD203B41FA5}">
                      <a16:colId xmlns:a16="http://schemas.microsoft.com/office/drawing/2014/main" val="662439340"/>
                    </a:ext>
                  </a:extLst>
                </a:gridCol>
                <a:gridCol w="441960">
                  <a:extLst>
                    <a:ext uri="{9D8B030D-6E8A-4147-A177-3AD203B41FA5}">
                      <a16:colId xmlns:a16="http://schemas.microsoft.com/office/drawing/2014/main" val="3102685957"/>
                    </a:ext>
                  </a:extLst>
                </a:gridCol>
                <a:gridCol w="441960">
                  <a:extLst>
                    <a:ext uri="{9D8B030D-6E8A-4147-A177-3AD203B41FA5}">
                      <a16:colId xmlns:a16="http://schemas.microsoft.com/office/drawing/2014/main" val="4055014404"/>
                    </a:ext>
                  </a:extLst>
                </a:gridCol>
                <a:gridCol w="441960">
                  <a:extLst>
                    <a:ext uri="{9D8B030D-6E8A-4147-A177-3AD203B41FA5}">
                      <a16:colId xmlns:a16="http://schemas.microsoft.com/office/drawing/2014/main" val="1633829497"/>
                    </a:ext>
                  </a:extLst>
                </a:gridCol>
                <a:gridCol w="441960">
                  <a:extLst>
                    <a:ext uri="{9D8B030D-6E8A-4147-A177-3AD203B41FA5}">
                      <a16:colId xmlns:a16="http://schemas.microsoft.com/office/drawing/2014/main" val="2619667874"/>
                    </a:ext>
                  </a:extLst>
                </a:gridCol>
                <a:gridCol w="441960">
                  <a:extLst>
                    <a:ext uri="{9D8B030D-6E8A-4147-A177-3AD203B41FA5}">
                      <a16:colId xmlns:a16="http://schemas.microsoft.com/office/drawing/2014/main" val="177863751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8348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37496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3363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55267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4181932"/>
                  </a:ext>
                </a:extLst>
              </a:tr>
            </a:tbl>
          </a:graphicData>
        </a:graphic>
      </p:graphicFrame>
      <p:graphicFrame>
        <p:nvGraphicFramePr>
          <p:cNvPr id="5" name="Table 4">
            <a:extLst>
              <a:ext uri="{FF2B5EF4-FFF2-40B4-BE49-F238E27FC236}">
                <a16:creationId xmlns:a16="http://schemas.microsoft.com/office/drawing/2014/main" id="{C33A766A-A240-B8BA-64BD-0BDE14B70FCD}"/>
              </a:ext>
            </a:extLst>
          </p:cNvPr>
          <p:cNvGraphicFramePr>
            <a:graphicFrameLocks noGrp="1"/>
          </p:cNvGraphicFramePr>
          <p:nvPr>
            <p:extLst>
              <p:ext uri="{D42A27DB-BD31-4B8C-83A1-F6EECF244321}">
                <p14:modId xmlns:p14="http://schemas.microsoft.com/office/powerpoint/2010/main" val="2920437184"/>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69882591"/>
                    </a:ext>
                  </a:extLst>
                </a:gridCol>
                <a:gridCol w="441960">
                  <a:extLst>
                    <a:ext uri="{9D8B030D-6E8A-4147-A177-3AD203B41FA5}">
                      <a16:colId xmlns:a16="http://schemas.microsoft.com/office/drawing/2014/main" val="116130448"/>
                    </a:ext>
                  </a:extLst>
                </a:gridCol>
                <a:gridCol w="441960">
                  <a:extLst>
                    <a:ext uri="{9D8B030D-6E8A-4147-A177-3AD203B41FA5}">
                      <a16:colId xmlns:a16="http://schemas.microsoft.com/office/drawing/2014/main" val="623455329"/>
                    </a:ext>
                  </a:extLst>
                </a:gridCol>
                <a:gridCol w="441960">
                  <a:extLst>
                    <a:ext uri="{9D8B030D-6E8A-4147-A177-3AD203B41FA5}">
                      <a16:colId xmlns:a16="http://schemas.microsoft.com/office/drawing/2014/main" val="1300652181"/>
                    </a:ext>
                  </a:extLst>
                </a:gridCol>
                <a:gridCol w="441960">
                  <a:extLst>
                    <a:ext uri="{9D8B030D-6E8A-4147-A177-3AD203B41FA5}">
                      <a16:colId xmlns:a16="http://schemas.microsoft.com/office/drawing/2014/main" val="662439340"/>
                    </a:ext>
                  </a:extLst>
                </a:gridCol>
                <a:gridCol w="441960">
                  <a:extLst>
                    <a:ext uri="{9D8B030D-6E8A-4147-A177-3AD203B41FA5}">
                      <a16:colId xmlns:a16="http://schemas.microsoft.com/office/drawing/2014/main" val="3102685957"/>
                    </a:ext>
                  </a:extLst>
                </a:gridCol>
                <a:gridCol w="441960">
                  <a:extLst>
                    <a:ext uri="{9D8B030D-6E8A-4147-A177-3AD203B41FA5}">
                      <a16:colId xmlns:a16="http://schemas.microsoft.com/office/drawing/2014/main" val="4055014404"/>
                    </a:ext>
                  </a:extLst>
                </a:gridCol>
                <a:gridCol w="441960">
                  <a:extLst>
                    <a:ext uri="{9D8B030D-6E8A-4147-A177-3AD203B41FA5}">
                      <a16:colId xmlns:a16="http://schemas.microsoft.com/office/drawing/2014/main" val="1633829497"/>
                    </a:ext>
                  </a:extLst>
                </a:gridCol>
                <a:gridCol w="441960">
                  <a:extLst>
                    <a:ext uri="{9D8B030D-6E8A-4147-A177-3AD203B41FA5}">
                      <a16:colId xmlns:a16="http://schemas.microsoft.com/office/drawing/2014/main" val="2619667874"/>
                    </a:ext>
                  </a:extLst>
                </a:gridCol>
                <a:gridCol w="441960">
                  <a:extLst>
                    <a:ext uri="{9D8B030D-6E8A-4147-A177-3AD203B41FA5}">
                      <a16:colId xmlns:a16="http://schemas.microsoft.com/office/drawing/2014/main" val="177863751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8348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37496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3363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55267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04181932"/>
                  </a:ext>
                </a:extLst>
              </a:tr>
            </a:tbl>
          </a:graphicData>
        </a:graphic>
      </p:graphicFrame>
      <p:graphicFrame>
        <p:nvGraphicFramePr>
          <p:cNvPr id="6" name="Table 5">
            <a:extLst>
              <a:ext uri="{FF2B5EF4-FFF2-40B4-BE49-F238E27FC236}">
                <a16:creationId xmlns:a16="http://schemas.microsoft.com/office/drawing/2014/main" id="{CCF2ED43-0E10-2E07-3D0A-34D5A3290362}"/>
              </a:ext>
            </a:extLst>
          </p:cNvPr>
          <p:cNvGraphicFramePr>
            <a:graphicFrameLocks noGrp="1"/>
          </p:cNvGraphicFramePr>
          <p:nvPr>
            <p:extLst>
              <p:ext uri="{D42A27DB-BD31-4B8C-83A1-F6EECF244321}">
                <p14:modId xmlns:p14="http://schemas.microsoft.com/office/powerpoint/2010/main" val="626561942"/>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69882591"/>
                    </a:ext>
                  </a:extLst>
                </a:gridCol>
                <a:gridCol w="441960">
                  <a:extLst>
                    <a:ext uri="{9D8B030D-6E8A-4147-A177-3AD203B41FA5}">
                      <a16:colId xmlns:a16="http://schemas.microsoft.com/office/drawing/2014/main" val="116130448"/>
                    </a:ext>
                  </a:extLst>
                </a:gridCol>
                <a:gridCol w="441960">
                  <a:extLst>
                    <a:ext uri="{9D8B030D-6E8A-4147-A177-3AD203B41FA5}">
                      <a16:colId xmlns:a16="http://schemas.microsoft.com/office/drawing/2014/main" val="623455329"/>
                    </a:ext>
                  </a:extLst>
                </a:gridCol>
                <a:gridCol w="441960">
                  <a:extLst>
                    <a:ext uri="{9D8B030D-6E8A-4147-A177-3AD203B41FA5}">
                      <a16:colId xmlns:a16="http://schemas.microsoft.com/office/drawing/2014/main" val="1300652181"/>
                    </a:ext>
                  </a:extLst>
                </a:gridCol>
                <a:gridCol w="441960">
                  <a:extLst>
                    <a:ext uri="{9D8B030D-6E8A-4147-A177-3AD203B41FA5}">
                      <a16:colId xmlns:a16="http://schemas.microsoft.com/office/drawing/2014/main" val="662439340"/>
                    </a:ext>
                  </a:extLst>
                </a:gridCol>
                <a:gridCol w="441960">
                  <a:extLst>
                    <a:ext uri="{9D8B030D-6E8A-4147-A177-3AD203B41FA5}">
                      <a16:colId xmlns:a16="http://schemas.microsoft.com/office/drawing/2014/main" val="3102685957"/>
                    </a:ext>
                  </a:extLst>
                </a:gridCol>
                <a:gridCol w="441960">
                  <a:extLst>
                    <a:ext uri="{9D8B030D-6E8A-4147-A177-3AD203B41FA5}">
                      <a16:colId xmlns:a16="http://schemas.microsoft.com/office/drawing/2014/main" val="4055014404"/>
                    </a:ext>
                  </a:extLst>
                </a:gridCol>
                <a:gridCol w="441960">
                  <a:extLst>
                    <a:ext uri="{9D8B030D-6E8A-4147-A177-3AD203B41FA5}">
                      <a16:colId xmlns:a16="http://schemas.microsoft.com/office/drawing/2014/main" val="1633829497"/>
                    </a:ext>
                  </a:extLst>
                </a:gridCol>
                <a:gridCol w="441960">
                  <a:extLst>
                    <a:ext uri="{9D8B030D-6E8A-4147-A177-3AD203B41FA5}">
                      <a16:colId xmlns:a16="http://schemas.microsoft.com/office/drawing/2014/main" val="2619667874"/>
                    </a:ext>
                  </a:extLst>
                </a:gridCol>
                <a:gridCol w="441960">
                  <a:extLst>
                    <a:ext uri="{9D8B030D-6E8A-4147-A177-3AD203B41FA5}">
                      <a16:colId xmlns:a16="http://schemas.microsoft.com/office/drawing/2014/main" val="177863751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188348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137496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3363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55267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04181932"/>
                  </a:ext>
                </a:extLst>
              </a:tr>
            </a:tbl>
          </a:graphicData>
        </a:graphic>
      </p:graphicFrame>
      <p:graphicFrame>
        <p:nvGraphicFramePr>
          <p:cNvPr id="7" name="Table 6">
            <a:extLst>
              <a:ext uri="{FF2B5EF4-FFF2-40B4-BE49-F238E27FC236}">
                <a16:creationId xmlns:a16="http://schemas.microsoft.com/office/drawing/2014/main" id="{988E15E4-ACDA-9469-E2F6-010742FAD973}"/>
              </a:ext>
            </a:extLst>
          </p:cNvPr>
          <p:cNvGraphicFramePr>
            <a:graphicFrameLocks noGrp="1"/>
          </p:cNvGraphicFramePr>
          <p:nvPr>
            <p:extLst>
              <p:ext uri="{D42A27DB-BD31-4B8C-83A1-F6EECF244321}">
                <p14:modId xmlns:p14="http://schemas.microsoft.com/office/powerpoint/2010/main" val="3626166643"/>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69882591"/>
                    </a:ext>
                  </a:extLst>
                </a:gridCol>
                <a:gridCol w="441960">
                  <a:extLst>
                    <a:ext uri="{9D8B030D-6E8A-4147-A177-3AD203B41FA5}">
                      <a16:colId xmlns:a16="http://schemas.microsoft.com/office/drawing/2014/main" val="116130448"/>
                    </a:ext>
                  </a:extLst>
                </a:gridCol>
                <a:gridCol w="441960">
                  <a:extLst>
                    <a:ext uri="{9D8B030D-6E8A-4147-A177-3AD203B41FA5}">
                      <a16:colId xmlns:a16="http://schemas.microsoft.com/office/drawing/2014/main" val="623455329"/>
                    </a:ext>
                  </a:extLst>
                </a:gridCol>
                <a:gridCol w="441960">
                  <a:extLst>
                    <a:ext uri="{9D8B030D-6E8A-4147-A177-3AD203B41FA5}">
                      <a16:colId xmlns:a16="http://schemas.microsoft.com/office/drawing/2014/main" val="1300652181"/>
                    </a:ext>
                  </a:extLst>
                </a:gridCol>
                <a:gridCol w="441960">
                  <a:extLst>
                    <a:ext uri="{9D8B030D-6E8A-4147-A177-3AD203B41FA5}">
                      <a16:colId xmlns:a16="http://schemas.microsoft.com/office/drawing/2014/main" val="662439340"/>
                    </a:ext>
                  </a:extLst>
                </a:gridCol>
                <a:gridCol w="441960">
                  <a:extLst>
                    <a:ext uri="{9D8B030D-6E8A-4147-A177-3AD203B41FA5}">
                      <a16:colId xmlns:a16="http://schemas.microsoft.com/office/drawing/2014/main" val="3102685957"/>
                    </a:ext>
                  </a:extLst>
                </a:gridCol>
                <a:gridCol w="441960">
                  <a:extLst>
                    <a:ext uri="{9D8B030D-6E8A-4147-A177-3AD203B41FA5}">
                      <a16:colId xmlns:a16="http://schemas.microsoft.com/office/drawing/2014/main" val="4055014404"/>
                    </a:ext>
                  </a:extLst>
                </a:gridCol>
                <a:gridCol w="441960">
                  <a:extLst>
                    <a:ext uri="{9D8B030D-6E8A-4147-A177-3AD203B41FA5}">
                      <a16:colId xmlns:a16="http://schemas.microsoft.com/office/drawing/2014/main" val="1633829497"/>
                    </a:ext>
                  </a:extLst>
                </a:gridCol>
                <a:gridCol w="441960">
                  <a:extLst>
                    <a:ext uri="{9D8B030D-6E8A-4147-A177-3AD203B41FA5}">
                      <a16:colId xmlns:a16="http://schemas.microsoft.com/office/drawing/2014/main" val="2619667874"/>
                    </a:ext>
                  </a:extLst>
                </a:gridCol>
                <a:gridCol w="441960">
                  <a:extLst>
                    <a:ext uri="{9D8B030D-6E8A-4147-A177-3AD203B41FA5}">
                      <a16:colId xmlns:a16="http://schemas.microsoft.com/office/drawing/2014/main" val="177863751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188348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137496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53363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55267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04181932"/>
                  </a:ext>
                </a:extLst>
              </a:tr>
            </a:tbl>
          </a:graphicData>
        </a:graphic>
      </p:graphicFrame>
      <p:graphicFrame>
        <p:nvGraphicFramePr>
          <p:cNvPr id="8" name="Table 7">
            <a:extLst>
              <a:ext uri="{FF2B5EF4-FFF2-40B4-BE49-F238E27FC236}">
                <a16:creationId xmlns:a16="http://schemas.microsoft.com/office/drawing/2014/main" id="{CF410AF0-682C-ED25-D37B-6AEAD3049532}"/>
              </a:ext>
            </a:extLst>
          </p:cNvPr>
          <p:cNvGraphicFramePr>
            <a:graphicFrameLocks noGrp="1"/>
          </p:cNvGraphicFramePr>
          <p:nvPr>
            <p:extLst>
              <p:ext uri="{D42A27DB-BD31-4B8C-83A1-F6EECF244321}">
                <p14:modId xmlns:p14="http://schemas.microsoft.com/office/powerpoint/2010/main" val="1678992491"/>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69882591"/>
                    </a:ext>
                  </a:extLst>
                </a:gridCol>
                <a:gridCol w="441960">
                  <a:extLst>
                    <a:ext uri="{9D8B030D-6E8A-4147-A177-3AD203B41FA5}">
                      <a16:colId xmlns:a16="http://schemas.microsoft.com/office/drawing/2014/main" val="116130448"/>
                    </a:ext>
                  </a:extLst>
                </a:gridCol>
                <a:gridCol w="441960">
                  <a:extLst>
                    <a:ext uri="{9D8B030D-6E8A-4147-A177-3AD203B41FA5}">
                      <a16:colId xmlns:a16="http://schemas.microsoft.com/office/drawing/2014/main" val="623455329"/>
                    </a:ext>
                  </a:extLst>
                </a:gridCol>
                <a:gridCol w="441960">
                  <a:extLst>
                    <a:ext uri="{9D8B030D-6E8A-4147-A177-3AD203B41FA5}">
                      <a16:colId xmlns:a16="http://schemas.microsoft.com/office/drawing/2014/main" val="1300652181"/>
                    </a:ext>
                  </a:extLst>
                </a:gridCol>
                <a:gridCol w="441960">
                  <a:extLst>
                    <a:ext uri="{9D8B030D-6E8A-4147-A177-3AD203B41FA5}">
                      <a16:colId xmlns:a16="http://schemas.microsoft.com/office/drawing/2014/main" val="662439340"/>
                    </a:ext>
                  </a:extLst>
                </a:gridCol>
                <a:gridCol w="441960">
                  <a:extLst>
                    <a:ext uri="{9D8B030D-6E8A-4147-A177-3AD203B41FA5}">
                      <a16:colId xmlns:a16="http://schemas.microsoft.com/office/drawing/2014/main" val="3102685957"/>
                    </a:ext>
                  </a:extLst>
                </a:gridCol>
                <a:gridCol w="441960">
                  <a:extLst>
                    <a:ext uri="{9D8B030D-6E8A-4147-A177-3AD203B41FA5}">
                      <a16:colId xmlns:a16="http://schemas.microsoft.com/office/drawing/2014/main" val="4055014404"/>
                    </a:ext>
                  </a:extLst>
                </a:gridCol>
                <a:gridCol w="441960">
                  <a:extLst>
                    <a:ext uri="{9D8B030D-6E8A-4147-A177-3AD203B41FA5}">
                      <a16:colId xmlns:a16="http://schemas.microsoft.com/office/drawing/2014/main" val="1633829497"/>
                    </a:ext>
                  </a:extLst>
                </a:gridCol>
                <a:gridCol w="441960">
                  <a:extLst>
                    <a:ext uri="{9D8B030D-6E8A-4147-A177-3AD203B41FA5}">
                      <a16:colId xmlns:a16="http://schemas.microsoft.com/office/drawing/2014/main" val="2619667874"/>
                    </a:ext>
                  </a:extLst>
                </a:gridCol>
                <a:gridCol w="441960">
                  <a:extLst>
                    <a:ext uri="{9D8B030D-6E8A-4147-A177-3AD203B41FA5}">
                      <a16:colId xmlns:a16="http://schemas.microsoft.com/office/drawing/2014/main" val="177863751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188348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137496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53363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55267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04181932"/>
                  </a:ext>
                </a:extLst>
              </a:tr>
            </a:tbl>
          </a:graphicData>
        </a:graphic>
      </p:graphicFrame>
      <p:graphicFrame>
        <p:nvGraphicFramePr>
          <p:cNvPr id="9" name="Table 8">
            <a:extLst>
              <a:ext uri="{FF2B5EF4-FFF2-40B4-BE49-F238E27FC236}">
                <a16:creationId xmlns:a16="http://schemas.microsoft.com/office/drawing/2014/main" id="{143ACA85-B0B5-7FCD-FDAE-49A354182736}"/>
              </a:ext>
            </a:extLst>
          </p:cNvPr>
          <p:cNvGraphicFramePr>
            <a:graphicFrameLocks noGrp="1"/>
          </p:cNvGraphicFramePr>
          <p:nvPr>
            <p:extLst>
              <p:ext uri="{D42A27DB-BD31-4B8C-83A1-F6EECF244321}">
                <p14:modId xmlns:p14="http://schemas.microsoft.com/office/powerpoint/2010/main" val="1454349967"/>
              </p:ext>
            </p:extLst>
          </p:nvPr>
        </p:nvGraphicFramePr>
        <p:xfrm>
          <a:off x="762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69882591"/>
                    </a:ext>
                  </a:extLst>
                </a:gridCol>
                <a:gridCol w="441960">
                  <a:extLst>
                    <a:ext uri="{9D8B030D-6E8A-4147-A177-3AD203B41FA5}">
                      <a16:colId xmlns:a16="http://schemas.microsoft.com/office/drawing/2014/main" val="116130448"/>
                    </a:ext>
                  </a:extLst>
                </a:gridCol>
                <a:gridCol w="441960">
                  <a:extLst>
                    <a:ext uri="{9D8B030D-6E8A-4147-A177-3AD203B41FA5}">
                      <a16:colId xmlns:a16="http://schemas.microsoft.com/office/drawing/2014/main" val="623455329"/>
                    </a:ext>
                  </a:extLst>
                </a:gridCol>
                <a:gridCol w="441960">
                  <a:extLst>
                    <a:ext uri="{9D8B030D-6E8A-4147-A177-3AD203B41FA5}">
                      <a16:colId xmlns:a16="http://schemas.microsoft.com/office/drawing/2014/main" val="1300652181"/>
                    </a:ext>
                  </a:extLst>
                </a:gridCol>
                <a:gridCol w="441960">
                  <a:extLst>
                    <a:ext uri="{9D8B030D-6E8A-4147-A177-3AD203B41FA5}">
                      <a16:colId xmlns:a16="http://schemas.microsoft.com/office/drawing/2014/main" val="662439340"/>
                    </a:ext>
                  </a:extLst>
                </a:gridCol>
                <a:gridCol w="441960">
                  <a:extLst>
                    <a:ext uri="{9D8B030D-6E8A-4147-A177-3AD203B41FA5}">
                      <a16:colId xmlns:a16="http://schemas.microsoft.com/office/drawing/2014/main" val="3102685957"/>
                    </a:ext>
                  </a:extLst>
                </a:gridCol>
                <a:gridCol w="441960">
                  <a:extLst>
                    <a:ext uri="{9D8B030D-6E8A-4147-A177-3AD203B41FA5}">
                      <a16:colId xmlns:a16="http://schemas.microsoft.com/office/drawing/2014/main" val="4055014404"/>
                    </a:ext>
                  </a:extLst>
                </a:gridCol>
                <a:gridCol w="441960">
                  <a:extLst>
                    <a:ext uri="{9D8B030D-6E8A-4147-A177-3AD203B41FA5}">
                      <a16:colId xmlns:a16="http://schemas.microsoft.com/office/drawing/2014/main" val="1633829497"/>
                    </a:ext>
                  </a:extLst>
                </a:gridCol>
                <a:gridCol w="441960">
                  <a:extLst>
                    <a:ext uri="{9D8B030D-6E8A-4147-A177-3AD203B41FA5}">
                      <a16:colId xmlns:a16="http://schemas.microsoft.com/office/drawing/2014/main" val="2619667874"/>
                    </a:ext>
                  </a:extLst>
                </a:gridCol>
                <a:gridCol w="441960">
                  <a:extLst>
                    <a:ext uri="{9D8B030D-6E8A-4147-A177-3AD203B41FA5}">
                      <a16:colId xmlns:a16="http://schemas.microsoft.com/office/drawing/2014/main" val="177863751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1883481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137496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53363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55267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04181932"/>
                  </a:ext>
                </a:extLst>
              </a:tr>
            </a:tbl>
          </a:graphicData>
        </a:graphic>
      </p:graphicFrame>
      <p:sp>
        <p:nvSpPr>
          <p:cNvPr id="10" name="Rectangle 9">
            <a:extLst>
              <a:ext uri="{FF2B5EF4-FFF2-40B4-BE49-F238E27FC236}">
                <a16:creationId xmlns:a16="http://schemas.microsoft.com/office/drawing/2014/main" id="{05E26669-D88D-D4AC-7071-8C277981FDED}"/>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clues won’t appear one at a time.</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268483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36FB4C-CA8B-4516-8C37-B37B28ED45E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8621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CD67DC-DCD9-3CDA-BAE6-BB91CC8E6F8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39 hats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054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424475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Heap of Hats”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A06FD-9006-3386-9E28-F3826668C59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206E29-BB19-00A3-5917-A526416567C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12, 15, 18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a:t>
            </a:r>
          </a:p>
          <a:p>
            <a:pPr algn="ctr"/>
            <a:r>
              <a:rPr lang="en-US" b="1" dirty="0">
                <a:solidFill>
                  <a:schemeClr val="tx1"/>
                </a:solidFill>
              </a:rPr>
              <a:t>So it is not part of this pattern: 2, 4, 6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1 or 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D2B9E902-98A9-12F2-C078-4D29712BA9AE}"/>
              </a:ext>
            </a:extLst>
          </p:cNvPr>
          <p:cNvSpPr/>
          <p:nvPr/>
        </p:nvSpPr>
        <p:spPr>
          <a:xfrm>
            <a:off x="457200" y="533399"/>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sp>
        <p:nvSpPr>
          <p:cNvPr id="2" name="Rectangle 1">
            <a:extLst>
              <a:ext uri="{FF2B5EF4-FFF2-40B4-BE49-F238E27FC236}">
                <a16:creationId xmlns:a16="http://schemas.microsoft.com/office/drawing/2014/main" id="{34C1CBF6-AE2E-3FD5-1EF1-FDF5CB756CF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clues won’t appear one at a time.</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0819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36FB4C-CA8B-4516-8C37-B37B28ED45E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CD67DC-DCD9-3CDA-BAE6-BB91CC8E6F8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39 hats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Heap of Hats”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227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A06FD-9006-3386-9E28-F3826668C59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6948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8988</TotalTime>
  <Words>2865</Words>
  <Application>Microsoft Office PowerPoint</Application>
  <PresentationFormat>On-screen Show (4:3)</PresentationFormat>
  <Paragraphs>719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169</cp:revision>
  <dcterms:created xsi:type="dcterms:W3CDTF">2020-11-09T02:38:45Z</dcterms:created>
  <dcterms:modified xsi:type="dcterms:W3CDTF">2023-02-07T01:10:58Z</dcterms:modified>
</cp:coreProperties>
</file>