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40" r:id="rId9"/>
    <p:sldId id="1641" r:id="rId10"/>
    <p:sldId id="1652" r:id="rId11"/>
    <p:sldId id="1643" r:id="rId12"/>
    <p:sldId id="1644" r:id="rId13"/>
    <p:sldId id="1653" r:id="rId14"/>
    <p:sldId id="1646" r:id="rId15"/>
    <p:sldId id="1647" r:id="rId16"/>
    <p:sldId id="1648" r:id="rId17"/>
    <p:sldId id="1649" r:id="rId18"/>
    <p:sldId id="1650" r:id="rId19"/>
    <p:sldId id="165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93" d="100"/>
          <a:sy n="93" d="100"/>
        </p:scale>
        <p:origin x="2124" y="4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DE5706-A041-9ADB-3AEA-026A00F44A7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216694" y="0"/>
            <a:ext cx="4267200" cy="6400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21, 24, 27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36 or the number that is 3 more than 36.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30 or the number that is 3 less than 30.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204A6CD-342B-D5D7-18FC-70865C40B274}"/>
              </a:ext>
            </a:extLst>
          </p:cNvPr>
          <p:cNvGraphicFramePr>
            <a:graphicFrameLocks noGrp="1"/>
          </p:cNvGraphicFramePr>
          <p:nvPr>
            <p:extLst>
              <p:ext uri="{D42A27DB-BD31-4B8C-83A1-F6EECF244321}">
                <p14:modId xmlns:p14="http://schemas.microsoft.com/office/powerpoint/2010/main" val="869490047"/>
              </p:ext>
            </p:extLst>
          </p:nvPr>
        </p:nvGraphicFramePr>
        <p:xfrm>
          <a:off x="140494"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010500"/>
                    </a:ext>
                  </a:extLst>
                </a:gridCol>
                <a:gridCol w="441960">
                  <a:extLst>
                    <a:ext uri="{9D8B030D-6E8A-4147-A177-3AD203B41FA5}">
                      <a16:colId xmlns:a16="http://schemas.microsoft.com/office/drawing/2014/main" val="1393895300"/>
                    </a:ext>
                  </a:extLst>
                </a:gridCol>
                <a:gridCol w="441960">
                  <a:extLst>
                    <a:ext uri="{9D8B030D-6E8A-4147-A177-3AD203B41FA5}">
                      <a16:colId xmlns:a16="http://schemas.microsoft.com/office/drawing/2014/main" val="2226435218"/>
                    </a:ext>
                  </a:extLst>
                </a:gridCol>
                <a:gridCol w="441960">
                  <a:extLst>
                    <a:ext uri="{9D8B030D-6E8A-4147-A177-3AD203B41FA5}">
                      <a16:colId xmlns:a16="http://schemas.microsoft.com/office/drawing/2014/main" val="2806490596"/>
                    </a:ext>
                  </a:extLst>
                </a:gridCol>
                <a:gridCol w="441960">
                  <a:extLst>
                    <a:ext uri="{9D8B030D-6E8A-4147-A177-3AD203B41FA5}">
                      <a16:colId xmlns:a16="http://schemas.microsoft.com/office/drawing/2014/main" val="3172973523"/>
                    </a:ext>
                  </a:extLst>
                </a:gridCol>
                <a:gridCol w="441960">
                  <a:extLst>
                    <a:ext uri="{9D8B030D-6E8A-4147-A177-3AD203B41FA5}">
                      <a16:colId xmlns:a16="http://schemas.microsoft.com/office/drawing/2014/main" val="2843249099"/>
                    </a:ext>
                  </a:extLst>
                </a:gridCol>
                <a:gridCol w="441960">
                  <a:extLst>
                    <a:ext uri="{9D8B030D-6E8A-4147-A177-3AD203B41FA5}">
                      <a16:colId xmlns:a16="http://schemas.microsoft.com/office/drawing/2014/main" val="533682962"/>
                    </a:ext>
                  </a:extLst>
                </a:gridCol>
                <a:gridCol w="441960">
                  <a:extLst>
                    <a:ext uri="{9D8B030D-6E8A-4147-A177-3AD203B41FA5}">
                      <a16:colId xmlns:a16="http://schemas.microsoft.com/office/drawing/2014/main" val="3343590980"/>
                    </a:ext>
                  </a:extLst>
                </a:gridCol>
                <a:gridCol w="441960">
                  <a:extLst>
                    <a:ext uri="{9D8B030D-6E8A-4147-A177-3AD203B41FA5}">
                      <a16:colId xmlns:a16="http://schemas.microsoft.com/office/drawing/2014/main" val="969872844"/>
                    </a:ext>
                  </a:extLst>
                </a:gridCol>
                <a:gridCol w="441960">
                  <a:extLst>
                    <a:ext uri="{9D8B030D-6E8A-4147-A177-3AD203B41FA5}">
                      <a16:colId xmlns:a16="http://schemas.microsoft.com/office/drawing/2014/main" val="281889631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89311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120550"/>
                  </a:ext>
                </a:extLst>
              </a:tr>
            </a:tbl>
          </a:graphicData>
        </a:graphic>
      </p:graphicFrame>
    </p:spTree>
    <p:extLst>
      <p:ext uri="{BB962C8B-B14F-4D97-AF65-F5344CB8AC3E}">
        <p14:creationId xmlns:p14="http://schemas.microsoft.com/office/powerpoint/2010/main" val="22049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DC963-2566-415E-4B83-6510A1A6969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1469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941119-C6AE-E838-CDE8-D0CAB943ADF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21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306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5797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“You Can’t See All </a:t>
            </a:r>
          </a:p>
          <a:p>
            <a:r>
              <a:rPr lang="en-US" sz="6000" b="1" dirty="0">
                <a:solidFill>
                  <a:srgbClr val="FFFF00"/>
                </a:solidFill>
              </a:rPr>
              <a:t>the Dinosaurs”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1933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40FD7-5B20-B2BE-A69E-069EB9C99E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88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DE5706-A041-9ADB-3AEA-026A00F44A7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216694" y="0"/>
            <a:ext cx="4267200" cy="6400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21, 24, 27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36 or the number that is 3 more than 36.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30 or the number that is 3 less than 30.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204A6CD-342B-D5D7-18FC-70865C40B274}"/>
              </a:ext>
            </a:extLst>
          </p:cNvPr>
          <p:cNvGraphicFramePr>
            <a:graphicFrameLocks noGrp="1"/>
          </p:cNvGraphicFramePr>
          <p:nvPr>
            <p:extLst>
              <p:ext uri="{D42A27DB-BD31-4B8C-83A1-F6EECF244321}">
                <p14:modId xmlns:p14="http://schemas.microsoft.com/office/powerpoint/2010/main" val="1973725565"/>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010500"/>
                    </a:ext>
                  </a:extLst>
                </a:gridCol>
                <a:gridCol w="441960">
                  <a:extLst>
                    <a:ext uri="{9D8B030D-6E8A-4147-A177-3AD203B41FA5}">
                      <a16:colId xmlns:a16="http://schemas.microsoft.com/office/drawing/2014/main" val="1393895300"/>
                    </a:ext>
                  </a:extLst>
                </a:gridCol>
                <a:gridCol w="441960">
                  <a:extLst>
                    <a:ext uri="{9D8B030D-6E8A-4147-A177-3AD203B41FA5}">
                      <a16:colId xmlns:a16="http://schemas.microsoft.com/office/drawing/2014/main" val="2226435218"/>
                    </a:ext>
                  </a:extLst>
                </a:gridCol>
                <a:gridCol w="441960">
                  <a:extLst>
                    <a:ext uri="{9D8B030D-6E8A-4147-A177-3AD203B41FA5}">
                      <a16:colId xmlns:a16="http://schemas.microsoft.com/office/drawing/2014/main" val="2806490596"/>
                    </a:ext>
                  </a:extLst>
                </a:gridCol>
                <a:gridCol w="441960">
                  <a:extLst>
                    <a:ext uri="{9D8B030D-6E8A-4147-A177-3AD203B41FA5}">
                      <a16:colId xmlns:a16="http://schemas.microsoft.com/office/drawing/2014/main" val="3172973523"/>
                    </a:ext>
                  </a:extLst>
                </a:gridCol>
                <a:gridCol w="441960">
                  <a:extLst>
                    <a:ext uri="{9D8B030D-6E8A-4147-A177-3AD203B41FA5}">
                      <a16:colId xmlns:a16="http://schemas.microsoft.com/office/drawing/2014/main" val="2843249099"/>
                    </a:ext>
                  </a:extLst>
                </a:gridCol>
                <a:gridCol w="441960">
                  <a:extLst>
                    <a:ext uri="{9D8B030D-6E8A-4147-A177-3AD203B41FA5}">
                      <a16:colId xmlns:a16="http://schemas.microsoft.com/office/drawing/2014/main" val="533682962"/>
                    </a:ext>
                  </a:extLst>
                </a:gridCol>
                <a:gridCol w="441960">
                  <a:extLst>
                    <a:ext uri="{9D8B030D-6E8A-4147-A177-3AD203B41FA5}">
                      <a16:colId xmlns:a16="http://schemas.microsoft.com/office/drawing/2014/main" val="3343590980"/>
                    </a:ext>
                  </a:extLst>
                </a:gridCol>
                <a:gridCol w="441960">
                  <a:extLst>
                    <a:ext uri="{9D8B030D-6E8A-4147-A177-3AD203B41FA5}">
                      <a16:colId xmlns:a16="http://schemas.microsoft.com/office/drawing/2014/main" val="969872844"/>
                    </a:ext>
                  </a:extLst>
                </a:gridCol>
                <a:gridCol w="441960">
                  <a:extLst>
                    <a:ext uri="{9D8B030D-6E8A-4147-A177-3AD203B41FA5}">
                      <a16:colId xmlns:a16="http://schemas.microsoft.com/office/drawing/2014/main" val="281889631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89311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120550"/>
                  </a:ext>
                </a:extLst>
              </a:tr>
            </a:tbl>
          </a:graphicData>
        </a:graphic>
      </p:graphicFrame>
      <p:graphicFrame>
        <p:nvGraphicFramePr>
          <p:cNvPr id="4" name="Table 3">
            <a:extLst>
              <a:ext uri="{FF2B5EF4-FFF2-40B4-BE49-F238E27FC236}">
                <a16:creationId xmlns:a16="http://schemas.microsoft.com/office/drawing/2014/main" id="{5EF364C9-447E-8652-79BC-E6EE921C4CA9}"/>
              </a:ext>
            </a:extLst>
          </p:cNvPr>
          <p:cNvGraphicFramePr>
            <a:graphicFrameLocks noGrp="1"/>
          </p:cNvGraphicFramePr>
          <p:nvPr>
            <p:extLst>
              <p:ext uri="{D42A27DB-BD31-4B8C-83A1-F6EECF244321}">
                <p14:modId xmlns:p14="http://schemas.microsoft.com/office/powerpoint/2010/main" val="1020645587"/>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010500"/>
                    </a:ext>
                  </a:extLst>
                </a:gridCol>
                <a:gridCol w="441960">
                  <a:extLst>
                    <a:ext uri="{9D8B030D-6E8A-4147-A177-3AD203B41FA5}">
                      <a16:colId xmlns:a16="http://schemas.microsoft.com/office/drawing/2014/main" val="1393895300"/>
                    </a:ext>
                  </a:extLst>
                </a:gridCol>
                <a:gridCol w="441960">
                  <a:extLst>
                    <a:ext uri="{9D8B030D-6E8A-4147-A177-3AD203B41FA5}">
                      <a16:colId xmlns:a16="http://schemas.microsoft.com/office/drawing/2014/main" val="2226435218"/>
                    </a:ext>
                  </a:extLst>
                </a:gridCol>
                <a:gridCol w="441960">
                  <a:extLst>
                    <a:ext uri="{9D8B030D-6E8A-4147-A177-3AD203B41FA5}">
                      <a16:colId xmlns:a16="http://schemas.microsoft.com/office/drawing/2014/main" val="2806490596"/>
                    </a:ext>
                  </a:extLst>
                </a:gridCol>
                <a:gridCol w="441960">
                  <a:extLst>
                    <a:ext uri="{9D8B030D-6E8A-4147-A177-3AD203B41FA5}">
                      <a16:colId xmlns:a16="http://schemas.microsoft.com/office/drawing/2014/main" val="3172973523"/>
                    </a:ext>
                  </a:extLst>
                </a:gridCol>
                <a:gridCol w="441960">
                  <a:extLst>
                    <a:ext uri="{9D8B030D-6E8A-4147-A177-3AD203B41FA5}">
                      <a16:colId xmlns:a16="http://schemas.microsoft.com/office/drawing/2014/main" val="2843249099"/>
                    </a:ext>
                  </a:extLst>
                </a:gridCol>
                <a:gridCol w="441960">
                  <a:extLst>
                    <a:ext uri="{9D8B030D-6E8A-4147-A177-3AD203B41FA5}">
                      <a16:colId xmlns:a16="http://schemas.microsoft.com/office/drawing/2014/main" val="533682962"/>
                    </a:ext>
                  </a:extLst>
                </a:gridCol>
                <a:gridCol w="441960">
                  <a:extLst>
                    <a:ext uri="{9D8B030D-6E8A-4147-A177-3AD203B41FA5}">
                      <a16:colId xmlns:a16="http://schemas.microsoft.com/office/drawing/2014/main" val="3343590980"/>
                    </a:ext>
                  </a:extLst>
                </a:gridCol>
                <a:gridCol w="441960">
                  <a:extLst>
                    <a:ext uri="{9D8B030D-6E8A-4147-A177-3AD203B41FA5}">
                      <a16:colId xmlns:a16="http://schemas.microsoft.com/office/drawing/2014/main" val="969872844"/>
                    </a:ext>
                  </a:extLst>
                </a:gridCol>
                <a:gridCol w="441960">
                  <a:extLst>
                    <a:ext uri="{9D8B030D-6E8A-4147-A177-3AD203B41FA5}">
                      <a16:colId xmlns:a16="http://schemas.microsoft.com/office/drawing/2014/main" val="281889631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89311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0120550"/>
                  </a:ext>
                </a:extLst>
              </a:tr>
            </a:tbl>
          </a:graphicData>
        </a:graphic>
      </p:graphicFrame>
      <p:graphicFrame>
        <p:nvGraphicFramePr>
          <p:cNvPr id="5" name="Table 4">
            <a:extLst>
              <a:ext uri="{FF2B5EF4-FFF2-40B4-BE49-F238E27FC236}">
                <a16:creationId xmlns:a16="http://schemas.microsoft.com/office/drawing/2014/main" id="{BECAE186-B94B-A732-7A6D-DC0C427E08B7}"/>
              </a:ext>
            </a:extLst>
          </p:cNvPr>
          <p:cNvGraphicFramePr>
            <a:graphicFrameLocks noGrp="1"/>
          </p:cNvGraphicFramePr>
          <p:nvPr>
            <p:extLst>
              <p:ext uri="{D42A27DB-BD31-4B8C-83A1-F6EECF244321}">
                <p14:modId xmlns:p14="http://schemas.microsoft.com/office/powerpoint/2010/main" val="982003132"/>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010500"/>
                    </a:ext>
                  </a:extLst>
                </a:gridCol>
                <a:gridCol w="441960">
                  <a:extLst>
                    <a:ext uri="{9D8B030D-6E8A-4147-A177-3AD203B41FA5}">
                      <a16:colId xmlns:a16="http://schemas.microsoft.com/office/drawing/2014/main" val="1393895300"/>
                    </a:ext>
                  </a:extLst>
                </a:gridCol>
                <a:gridCol w="441960">
                  <a:extLst>
                    <a:ext uri="{9D8B030D-6E8A-4147-A177-3AD203B41FA5}">
                      <a16:colId xmlns:a16="http://schemas.microsoft.com/office/drawing/2014/main" val="2226435218"/>
                    </a:ext>
                  </a:extLst>
                </a:gridCol>
                <a:gridCol w="441960">
                  <a:extLst>
                    <a:ext uri="{9D8B030D-6E8A-4147-A177-3AD203B41FA5}">
                      <a16:colId xmlns:a16="http://schemas.microsoft.com/office/drawing/2014/main" val="2806490596"/>
                    </a:ext>
                  </a:extLst>
                </a:gridCol>
                <a:gridCol w="441960">
                  <a:extLst>
                    <a:ext uri="{9D8B030D-6E8A-4147-A177-3AD203B41FA5}">
                      <a16:colId xmlns:a16="http://schemas.microsoft.com/office/drawing/2014/main" val="3172973523"/>
                    </a:ext>
                  </a:extLst>
                </a:gridCol>
                <a:gridCol w="441960">
                  <a:extLst>
                    <a:ext uri="{9D8B030D-6E8A-4147-A177-3AD203B41FA5}">
                      <a16:colId xmlns:a16="http://schemas.microsoft.com/office/drawing/2014/main" val="2843249099"/>
                    </a:ext>
                  </a:extLst>
                </a:gridCol>
                <a:gridCol w="441960">
                  <a:extLst>
                    <a:ext uri="{9D8B030D-6E8A-4147-A177-3AD203B41FA5}">
                      <a16:colId xmlns:a16="http://schemas.microsoft.com/office/drawing/2014/main" val="533682962"/>
                    </a:ext>
                  </a:extLst>
                </a:gridCol>
                <a:gridCol w="441960">
                  <a:extLst>
                    <a:ext uri="{9D8B030D-6E8A-4147-A177-3AD203B41FA5}">
                      <a16:colId xmlns:a16="http://schemas.microsoft.com/office/drawing/2014/main" val="3343590980"/>
                    </a:ext>
                  </a:extLst>
                </a:gridCol>
                <a:gridCol w="441960">
                  <a:extLst>
                    <a:ext uri="{9D8B030D-6E8A-4147-A177-3AD203B41FA5}">
                      <a16:colId xmlns:a16="http://schemas.microsoft.com/office/drawing/2014/main" val="969872844"/>
                    </a:ext>
                  </a:extLst>
                </a:gridCol>
                <a:gridCol w="441960">
                  <a:extLst>
                    <a:ext uri="{9D8B030D-6E8A-4147-A177-3AD203B41FA5}">
                      <a16:colId xmlns:a16="http://schemas.microsoft.com/office/drawing/2014/main" val="281889631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89311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0120550"/>
                  </a:ext>
                </a:extLst>
              </a:tr>
            </a:tbl>
          </a:graphicData>
        </a:graphic>
      </p:graphicFrame>
      <p:graphicFrame>
        <p:nvGraphicFramePr>
          <p:cNvPr id="6" name="Table 5">
            <a:extLst>
              <a:ext uri="{FF2B5EF4-FFF2-40B4-BE49-F238E27FC236}">
                <a16:creationId xmlns:a16="http://schemas.microsoft.com/office/drawing/2014/main" id="{6152589B-1270-0D01-C484-A7720F9E7715}"/>
              </a:ext>
            </a:extLst>
          </p:cNvPr>
          <p:cNvGraphicFramePr>
            <a:graphicFrameLocks noGrp="1"/>
          </p:cNvGraphicFramePr>
          <p:nvPr>
            <p:extLst>
              <p:ext uri="{D42A27DB-BD31-4B8C-83A1-F6EECF244321}">
                <p14:modId xmlns:p14="http://schemas.microsoft.com/office/powerpoint/2010/main" val="3107619066"/>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010500"/>
                    </a:ext>
                  </a:extLst>
                </a:gridCol>
                <a:gridCol w="441960">
                  <a:extLst>
                    <a:ext uri="{9D8B030D-6E8A-4147-A177-3AD203B41FA5}">
                      <a16:colId xmlns:a16="http://schemas.microsoft.com/office/drawing/2014/main" val="1393895300"/>
                    </a:ext>
                  </a:extLst>
                </a:gridCol>
                <a:gridCol w="441960">
                  <a:extLst>
                    <a:ext uri="{9D8B030D-6E8A-4147-A177-3AD203B41FA5}">
                      <a16:colId xmlns:a16="http://schemas.microsoft.com/office/drawing/2014/main" val="2226435218"/>
                    </a:ext>
                  </a:extLst>
                </a:gridCol>
                <a:gridCol w="441960">
                  <a:extLst>
                    <a:ext uri="{9D8B030D-6E8A-4147-A177-3AD203B41FA5}">
                      <a16:colId xmlns:a16="http://schemas.microsoft.com/office/drawing/2014/main" val="2806490596"/>
                    </a:ext>
                  </a:extLst>
                </a:gridCol>
                <a:gridCol w="441960">
                  <a:extLst>
                    <a:ext uri="{9D8B030D-6E8A-4147-A177-3AD203B41FA5}">
                      <a16:colId xmlns:a16="http://schemas.microsoft.com/office/drawing/2014/main" val="3172973523"/>
                    </a:ext>
                  </a:extLst>
                </a:gridCol>
                <a:gridCol w="441960">
                  <a:extLst>
                    <a:ext uri="{9D8B030D-6E8A-4147-A177-3AD203B41FA5}">
                      <a16:colId xmlns:a16="http://schemas.microsoft.com/office/drawing/2014/main" val="2843249099"/>
                    </a:ext>
                  </a:extLst>
                </a:gridCol>
                <a:gridCol w="441960">
                  <a:extLst>
                    <a:ext uri="{9D8B030D-6E8A-4147-A177-3AD203B41FA5}">
                      <a16:colId xmlns:a16="http://schemas.microsoft.com/office/drawing/2014/main" val="533682962"/>
                    </a:ext>
                  </a:extLst>
                </a:gridCol>
                <a:gridCol w="441960">
                  <a:extLst>
                    <a:ext uri="{9D8B030D-6E8A-4147-A177-3AD203B41FA5}">
                      <a16:colId xmlns:a16="http://schemas.microsoft.com/office/drawing/2014/main" val="3343590980"/>
                    </a:ext>
                  </a:extLst>
                </a:gridCol>
                <a:gridCol w="441960">
                  <a:extLst>
                    <a:ext uri="{9D8B030D-6E8A-4147-A177-3AD203B41FA5}">
                      <a16:colId xmlns:a16="http://schemas.microsoft.com/office/drawing/2014/main" val="969872844"/>
                    </a:ext>
                  </a:extLst>
                </a:gridCol>
                <a:gridCol w="441960">
                  <a:extLst>
                    <a:ext uri="{9D8B030D-6E8A-4147-A177-3AD203B41FA5}">
                      <a16:colId xmlns:a16="http://schemas.microsoft.com/office/drawing/2014/main" val="281889631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89311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0120550"/>
                  </a:ext>
                </a:extLst>
              </a:tr>
            </a:tbl>
          </a:graphicData>
        </a:graphic>
      </p:graphicFrame>
      <p:graphicFrame>
        <p:nvGraphicFramePr>
          <p:cNvPr id="7" name="Table 6">
            <a:extLst>
              <a:ext uri="{FF2B5EF4-FFF2-40B4-BE49-F238E27FC236}">
                <a16:creationId xmlns:a16="http://schemas.microsoft.com/office/drawing/2014/main" id="{A813DB3D-4DD7-F1A9-36E4-F7690857DC14}"/>
              </a:ext>
            </a:extLst>
          </p:cNvPr>
          <p:cNvGraphicFramePr>
            <a:graphicFrameLocks noGrp="1"/>
          </p:cNvGraphicFramePr>
          <p:nvPr>
            <p:extLst>
              <p:ext uri="{D42A27DB-BD31-4B8C-83A1-F6EECF244321}">
                <p14:modId xmlns:p14="http://schemas.microsoft.com/office/powerpoint/2010/main" val="2394395096"/>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010500"/>
                    </a:ext>
                  </a:extLst>
                </a:gridCol>
                <a:gridCol w="441960">
                  <a:extLst>
                    <a:ext uri="{9D8B030D-6E8A-4147-A177-3AD203B41FA5}">
                      <a16:colId xmlns:a16="http://schemas.microsoft.com/office/drawing/2014/main" val="1393895300"/>
                    </a:ext>
                  </a:extLst>
                </a:gridCol>
                <a:gridCol w="441960">
                  <a:extLst>
                    <a:ext uri="{9D8B030D-6E8A-4147-A177-3AD203B41FA5}">
                      <a16:colId xmlns:a16="http://schemas.microsoft.com/office/drawing/2014/main" val="2226435218"/>
                    </a:ext>
                  </a:extLst>
                </a:gridCol>
                <a:gridCol w="441960">
                  <a:extLst>
                    <a:ext uri="{9D8B030D-6E8A-4147-A177-3AD203B41FA5}">
                      <a16:colId xmlns:a16="http://schemas.microsoft.com/office/drawing/2014/main" val="2806490596"/>
                    </a:ext>
                  </a:extLst>
                </a:gridCol>
                <a:gridCol w="441960">
                  <a:extLst>
                    <a:ext uri="{9D8B030D-6E8A-4147-A177-3AD203B41FA5}">
                      <a16:colId xmlns:a16="http://schemas.microsoft.com/office/drawing/2014/main" val="3172973523"/>
                    </a:ext>
                  </a:extLst>
                </a:gridCol>
                <a:gridCol w="441960">
                  <a:extLst>
                    <a:ext uri="{9D8B030D-6E8A-4147-A177-3AD203B41FA5}">
                      <a16:colId xmlns:a16="http://schemas.microsoft.com/office/drawing/2014/main" val="2843249099"/>
                    </a:ext>
                  </a:extLst>
                </a:gridCol>
                <a:gridCol w="441960">
                  <a:extLst>
                    <a:ext uri="{9D8B030D-6E8A-4147-A177-3AD203B41FA5}">
                      <a16:colId xmlns:a16="http://schemas.microsoft.com/office/drawing/2014/main" val="533682962"/>
                    </a:ext>
                  </a:extLst>
                </a:gridCol>
                <a:gridCol w="441960">
                  <a:extLst>
                    <a:ext uri="{9D8B030D-6E8A-4147-A177-3AD203B41FA5}">
                      <a16:colId xmlns:a16="http://schemas.microsoft.com/office/drawing/2014/main" val="3343590980"/>
                    </a:ext>
                  </a:extLst>
                </a:gridCol>
                <a:gridCol w="441960">
                  <a:extLst>
                    <a:ext uri="{9D8B030D-6E8A-4147-A177-3AD203B41FA5}">
                      <a16:colId xmlns:a16="http://schemas.microsoft.com/office/drawing/2014/main" val="969872844"/>
                    </a:ext>
                  </a:extLst>
                </a:gridCol>
                <a:gridCol w="441960">
                  <a:extLst>
                    <a:ext uri="{9D8B030D-6E8A-4147-A177-3AD203B41FA5}">
                      <a16:colId xmlns:a16="http://schemas.microsoft.com/office/drawing/2014/main" val="281889631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89311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0120550"/>
                  </a:ext>
                </a:extLst>
              </a:tr>
            </a:tbl>
          </a:graphicData>
        </a:graphic>
      </p:graphicFrame>
      <p:graphicFrame>
        <p:nvGraphicFramePr>
          <p:cNvPr id="8" name="Table 7">
            <a:extLst>
              <a:ext uri="{FF2B5EF4-FFF2-40B4-BE49-F238E27FC236}">
                <a16:creationId xmlns:a16="http://schemas.microsoft.com/office/drawing/2014/main" id="{B7794093-626F-7131-3457-EEF26498189E}"/>
              </a:ext>
            </a:extLst>
          </p:cNvPr>
          <p:cNvGraphicFramePr>
            <a:graphicFrameLocks noGrp="1"/>
          </p:cNvGraphicFramePr>
          <p:nvPr>
            <p:extLst>
              <p:ext uri="{D42A27DB-BD31-4B8C-83A1-F6EECF244321}">
                <p14:modId xmlns:p14="http://schemas.microsoft.com/office/powerpoint/2010/main" val="1802622166"/>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010500"/>
                    </a:ext>
                  </a:extLst>
                </a:gridCol>
                <a:gridCol w="441960">
                  <a:extLst>
                    <a:ext uri="{9D8B030D-6E8A-4147-A177-3AD203B41FA5}">
                      <a16:colId xmlns:a16="http://schemas.microsoft.com/office/drawing/2014/main" val="1393895300"/>
                    </a:ext>
                  </a:extLst>
                </a:gridCol>
                <a:gridCol w="441960">
                  <a:extLst>
                    <a:ext uri="{9D8B030D-6E8A-4147-A177-3AD203B41FA5}">
                      <a16:colId xmlns:a16="http://schemas.microsoft.com/office/drawing/2014/main" val="2226435218"/>
                    </a:ext>
                  </a:extLst>
                </a:gridCol>
                <a:gridCol w="441960">
                  <a:extLst>
                    <a:ext uri="{9D8B030D-6E8A-4147-A177-3AD203B41FA5}">
                      <a16:colId xmlns:a16="http://schemas.microsoft.com/office/drawing/2014/main" val="2806490596"/>
                    </a:ext>
                  </a:extLst>
                </a:gridCol>
                <a:gridCol w="441960">
                  <a:extLst>
                    <a:ext uri="{9D8B030D-6E8A-4147-A177-3AD203B41FA5}">
                      <a16:colId xmlns:a16="http://schemas.microsoft.com/office/drawing/2014/main" val="3172973523"/>
                    </a:ext>
                  </a:extLst>
                </a:gridCol>
                <a:gridCol w="441960">
                  <a:extLst>
                    <a:ext uri="{9D8B030D-6E8A-4147-A177-3AD203B41FA5}">
                      <a16:colId xmlns:a16="http://schemas.microsoft.com/office/drawing/2014/main" val="2843249099"/>
                    </a:ext>
                  </a:extLst>
                </a:gridCol>
                <a:gridCol w="441960">
                  <a:extLst>
                    <a:ext uri="{9D8B030D-6E8A-4147-A177-3AD203B41FA5}">
                      <a16:colId xmlns:a16="http://schemas.microsoft.com/office/drawing/2014/main" val="533682962"/>
                    </a:ext>
                  </a:extLst>
                </a:gridCol>
                <a:gridCol w="441960">
                  <a:extLst>
                    <a:ext uri="{9D8B030D-6E8A-4147-A177-3AD203B41FA5}">
                      <a16:colId xmlns:a16="http://schemas.microsoft.com/office/drawing/2014/main" val="3343590980"/>
                    </a:ext>
                  </a:extLst>
                </a:gridCol>
                <a:gridCol w="441960">
                  <a:extLst>
                    <a:ext uri="{9D8B030D-6E8A-4147-A177-3AD203B41FA5}">
                      <a16:colId xmlns:a16="http://schemas.microsoft.com/office/drawing/2014/main" val="969872844"/>
                    </a:ext>
                  </a:extLst>
                </a:gridCol>
                <a:gridCol w="441960">
                  <a:extLst>
                    <a:ext uri="{9D8B030D-6E8A-4147-A177-3AD203B41FA5}">
                      <a16:colId xmlns:a16="http://schemas.microsoft.com/office/drawing/2014/main" val="281889631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689311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0120550"/>
                  </a:ext>
                </a:extLst>
              </a:tr>
            </a:tbl>
          </a:graphicData>
        </a:graphic>
      </p:graphicFrame>
    </p:spTree>
    <p:extLst>
      <p:ext uri="{BB962C8B-B14F-4D97-AF65-F5344CB8AC3E}">
        <p14:creationId xmlns:p14="http://schemas.microsoft.com/office/powerpoint/2010/main" val="90094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DC963-2566-415E-4B83-6510A1A6969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7899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941119-C6AE-E838-CDE8-D0CAB943ADF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21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315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59668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“You Can’t See All </a:t>
            </a:r>
          </a:p>
          <a:p>
            <a:r>
              <a:rPr lang="en-US" sz="6000" b="1" dirty="0">
                <a:solidFill>
                  <a:srgbClr val="FFFF00"/>
                </a:solidFill>
              </a:rPr>
              <a:t>the Dinosaurs”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40FD7-5B20-B2BE-A69E-069EB9C99E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DE5706-A041-9ADB-3AEA-026A00F44A7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21, 24, 27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36 or the number that is 3 more than 36.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30 or the number that is 3 less than 30.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DC963-2566-415E-4B83-6510A1A6969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941119-C6AE-E838-CDE8-D0CAB943ADF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21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“You Can’t See All </a:t>
            </a:r>
          </a:p>
          <a:p>
            <a:r>
              <a:rPr lang="en-US" sz="6000" b="1" dirty="0">
                <a:solidFill>
                  <a:srgbClr val="FFFF00"/>
                </a:solidFill>
              </a:rPr>
              <a:t>the Dinosaurs”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5889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40FD7-5B20-B2BE-A69E-069EB9C99E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5591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8913</TotalTime>
  <Words>2376</Words>
  <Application>Microsoft Office PowerPoint</Application>
  <PresentationFormat>On-screen Show (4:3)</PresentationFormat>
  <Paragraphs>461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165</cp:revision>
  <dcterms:created xsi:type="dcterms:W3CDTF">2020-11-09T02:38:45Z</dcterms:created>
  <dcterms:modified xsi:type="dcterms:W3CDTF">2022-12-01T23:35:56Z</dcterms:modified>
</cp:coreProperties>
</file>