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1640" r:id="rId9"/>
    <p:sldId id="1641" r:id="rId10"/>
    <p:sldId id="1652" r:id="rId11"/>
    <p:sldId id="1643" r:id="rId12"/>
    <p:sldId id="1644" r:id="rId13"/>
    <p:sldId id="1653" r:id="rId14"/>
    <p:sldId id="1646" r:id="rId15"/>
    <p:sldId id="1647" r:id="rId16"/>
    <p:sldId id="1648" r:id="rId17"/>
    <p:sldId id="1649" r:id="rId18"/>
    <p:sldId id="1650" r:id="rId19"/>
    <p:sldId id="165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10" d="100"/>
          <a:sy n="110" d="100"/>
        </p:scale>
        <p:origin x="1644" y="4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60F625-61D9-CD23-35FE-1C811D0CD7AC}"/>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762000" y="0"/>
            <a:ext cx="3096260" cy="525780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There is a clue on the die. The answer does not include the digit 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There is another clue on the die. The answer includes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There is another clue on the die. The answer includes the digit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8F0F47E-6BD3-4354-34B4-BBD6489B256E}"/>
              </a:ext>
            </a:extLst>
          </p:cNvPr>
          <p:cNvGraphicFramePr>
            <a:graphicFrameLocks noGrp="1"/>
          </p:cNvGraphicFramePr>
          <p:nvPr/>
        </p:nvGraphicFramePr>
        <p:xfrm>
          <a:off x="76200" y="5014104"/>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8630184"/>
                    </a:ext>
                  </a:extLst>
                </a:gridCol>
                <a:gridCol w="441960">
                  <a:extLst>
                    <a:ext uri="{9D8B030D-6E8A-4147-A177-3AD203B41FA5}">
                      <a16:colId xmlns:a16="http://schemas.microsoft.com/office/drawing/2014/main" val="3099760167"/>
                    </a:ext>
                  </a:extLst>
                </a:gridCol>
                <a:gridCol w="441960">
                  <a:extLst>
                    <a:ext uri="{9D8B030D-6E8A-4147-A177-3AD203B41FA5}">
                      <a16:colId xmlns:a16="http://schemas.microsoft.com/office/drawing/2014/main" val="3240562840"/>
                    </a:ext>
                  </a:extLst>
                </a:gridCol>
                <a:gridCol w="441960">
                  <a:extLst>
                    <a:ext uri="{9D8B030D-6E8A-4147-A177-3AD203B41FA5}">
                      <a16:colId xmlns:a16="http://schemas.microsoft.com/office/drawing/2014/main" val="984435354"/>
                    </a:ext>
                  </a:extLst>
                </a:gridCol>
                <a:gridCol w="441960">
                  <a:extLst>
                    <a:ext uri="{9D8B030D-6E8A-4147-A177-3AD203B41FA5}">
                      <a16:colId xmlns:a16="http://schemas.microsoft.com/office/drawing/2014/main" val="1594459604"/>
                    </a:ext>
                  </a:extLst>
                </a:gridCol>
                <a:gridCol w="441960">
                  <a:extLst>
                    <a:ext uri="{9D8B030D-6E8A-4147-A177-3AD203B41FA5}">
                      <a16:colId xmlns:a16="http://schemas.microsoft.com/office/drawing/2014/main" val="3520030035"/>
                    </a:ext>
                  </a:extLst>
                </a:gridCol>
                <a:gridCol w="441960">
                  <a:extLst>
                    <a:ext uri="{9D8B030D-6E8A-4147-A177-3AD203B41FA5}">
                      <a16:colId xmlns:a16="http://schemas.microsoft.com/office/drawing/2014/main" val="1338407401"/>
                    </a:ext>
                  </a:extLst>
                </a:gridCol>
                <a:gridCol w="441960">
                  <a:extLst>
                    <a:ext uri="{9D8B030D-6E8A-4147-A177-3AD203B41FA5}">
                      <a16:colId xmlns:a16="http://schemas.microsoft.com/office/drawing/2014/main" val="858588886"/>
                    </a:ext>
                  </a:extLst>
                </a:gridCol>
                <a:gridCol w="441960">
                  <a:extLst>
                    <a:ext uri="{9D8B030D-6E8A-4147-A177-3AD203B41FA5}">
                      <a16:colId xmlns:a16="http://schemas.microsoft.com/office/drawing/2014/main" val="2220769222"/>
                    </a:ext>
                  </a:extLst>
                </a:gridCol>
                <a:gridCol w="441960">
                  <a:extLst>
                    <a:ext uri="{9D8B030D-6E8A-4147-A177-3AD203B41FA5}">
                      <a16:colId xmlns:a16="http://schemas.microsoft.com/office/drawing/2014/main" val="65052192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623083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076816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61202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651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790324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1170787"/>
                  </a:ext>
                </a:extLst>
              </a:tr>
            </a:tbl>
          </a:graphicData>
        </a:graphic>
      </p:graphicFrame>
    </p:spTree>
    <p:extLst>
      <p:ext uri="{BB962C8B-B14F-4D97-AF65-F5344CB8AC3E}">
        <p14:creationId xmlns:p14="http://schemas.microsoft.com/office/powerpoint/2010/main" val="1153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E92D94-B74A-0A50-A29E-F98522980D96}"/>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0739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4416CF-3512-A860-667F-B1D58C9BCF34}"/>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53 erasers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7728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07251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“Can Dice Fly?”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7770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5C44B5-8CC1-9643-1ADD-EE350A559B72}"/>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3850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60F625-61D9-CD23-35FE-1C811D0CD7AC}"/>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762000" y="0"/>
            <a:ext cx="3096260" cy="525780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There is a clue on the die. The answer does not include the digit 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There is another clue on the die. The answer includes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There is another clue on the die. The answer includes the digit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8F0F47E-6BD3-4354-34B4-BBD6489B256E}"/>
              </a:ext>
            </a:extLst>
          </p:cNvPr>
          <p:cNvGraphicFramePr>
            <a:graphicFrameLocks noGrp="1"/>
          </p:cNvGraphicFramePr>
          <p:nvPr>
            <p:extLst>
              <p:ext uri="{D42A27DB-BD31-4B8C-83A1-F6EECF244321}">
                <p14:modId xmlns:p14="http://schemas.microsoft.com/office/powerpoint/2010/main" val="2803149416"/>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8630184"/>
                    </a:ext>
                  </a:extLst>
                </a:gridCol>
                <a:gridCol w="441960">
                  <a:extLst>
                    <a:ext uri="{9D8B030D-6E8A-4147-A177-3AD203B41FA5}">
                      <a16:colId xmlns:a16="http://schemas.microsoft.com/office/drawing/2014/main" val="3099760167"/>
                    </a:ext>
                  </a:extLst>
                </a:gridCol>
                <a:gridCol w="441960">
                  <a:extLst>
                    <a:ext uri="{9D8B030D-6E8A-4147-A177-3AD203B41FA5}">
                      <a16:colId xmlns:a16="http://schemas.microsoft.com/office/drawing/2014/main" val="3240562840"/>
                    </a:ext>
                  </a:extLst>
                </a:gridCol>
                <a:gridCol w="441960">
                  <a:extLst>
                    <a:ext uri="{9D8B030D-6E8A-4147-A177-3AD203B41FA5}">
                      <a16:colId xmlns:a16="http://schemas.microsoft.com/office/drawing/2014/main" val="984435354"/>
                    </a:ext>
                  </a:extLst>
                </a:gridCol>
                <a:gridCol w="441960">
                  <a:extLst>
                    <a:ext uri="{9D8B030D-6E8A-4147-A177-3AD203B41FA5}">
                      <a16:colId xmlns:a16="http://schemas.microsoft.com/office/drawing/2014/main" val="1594459604"/>
                    </a:ext>
                  </a:extLst>
                </a:gridCol>
                <a:gridCol w="441960">
                  <a:extLst>
                    <a:ext uri="{9D8B030D-6E8A-4147-A177-3AD203B41FA5}">
                      <a16:colId xmlns:a16="http://schemas.microsoft.com/office/drawing/2014/main" val="3520030035"/>
                    </a:ext>
                  </a:extLst>
                </a:gridCol>
                <a:gridCol w="441960">
                  <a:extLst>
                    <a:ext uri="{9D8B030D-6E8A-4147-A177-3AD203B41FA5}">
                      <a16:colId xmlns:a16="http://schemas.microsoft.com/office/drawing/2014/main" val="1338407401"/>
                    </a:ext>
                  </a:extLst>
                </a:gridCol>
                <a:gridCol w="441960">
                  <a:extLst>
                    <a:ext uri="{9D8B030D-6E8A-4147-A177-3AD203B41FA5}">
                      <a16:colId xmlns:a16="http://schemas.microsoft.com/office/drawing/2014/main" val="858588886"/>
                    </a:ext>
                  </a:extLst>
                </a:gridCol>
                <a:gridCol w="441960">
                  <a:extLst>
                    <a:ext uri="{9D8B030D-6E8A-4147-A177-3AD203B41FA5}">
                      <a16:colId xmlns:a16="http://schemas.microsoft.com/office/drawing/2014/main" val="2220769222"/>
                    </a:ext>
                  </a:extLst>
                </a:gridCol>
                <a:gridCol w="441960">
                  <a:extLst>
                    <a:ext uri="{9D8B030D-6E8A-4147-A177-3AD203B41FA5}">
                      <a16:colId xmlns:a16="http://schemas.microsoft.com/office/drawing/2014/main" val="65052192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623083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076816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61202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651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790324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1170787"/>
                  </a:ext>
                </a:extLst>
              </a:tr>
            </a:tbl>
          </a:graphicData>
        </a:graphic>
      </p:graphicFrame>
      <p:graphicFrame>
        <p:nvGraphicFramePr>
          <p:cNvPr id="4" name="Table 3">
            <a:extLst>
              <a:ext uri="{FF2B5EF4-FFF2-40B4-BE49-F238E27FC236}">
                <a16:creationId xmlns:a16="http://schemas.microsoft.com/office/drawing/2014/main" id="{C2462AA9-1177-7701-F6CB-106575C855F2}"/>
              </a:ext>
            </a:extLst>
          </p:cNvPr>
          <p:cNvGraphicFramePr>
            <a:graphicFrameLocks noGrp="1"/>
          </p:cNvGraphicFramePr>
          <p:nvPr>
            <p:extLst>
              <p:ext uri="{D42A27DB-BD31-4B8C-83A1-F6EECF244321}">
                <p14:modId xmlns:p14="http://schemas.microsoft.com/office/powerpoint/2010/main" val="3990331293"/>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8630184"/>
                    </a:ext>
                  </a:extLst>
                </a:gridCol>
                <a:gridCol w="441960">
                  <a:extLst>
                    <a:ext uri="{9D8B030D-6E8A-4147-A177-3AD203B41FA5}">
                      <a16:colId xmlns:a16="http://schemas.microsoft.com/office/drawing/2014/main" val="3099760167"/>
                    </a:ext>
                  </a:extLst>
                </a:gridCol>
                <a:gridCol w="441960">
                  <a:extLst>
                    <a:ext uri="{9D8B030D-6E8A-4147-A177-3AD203B41FA5}">
                      <a16:colId xmlns:a16="http://schemas.microsoft.com/office/drawing/2014/main" val="3240562840"/>
                    </a:ext>
                  </a:extLst>
                </a:gridCol>
                <a:gridCol w="441960">
                  <a:extLst>
                    <a:ext uri="{9D8B030D-6E8A-4147-A177-3AD203B41FA5}">
                      <a16:colId xmlns:a16="http://schemas.microsoft.com/office/drawing/2014/main" val="984435354"/>
                    </a:ext>
                  </a:extLst>
                </a:gridCol>
                <a:gridCol w="441960">
                  <a:extLst>
                    <a:ext uri="{9D8B030D-6E8A-4147-A177-3AD203B41FA5}">
                      <a16:colId xmlns:a16="http://schemas.microsoft.com/office/drawing/2014/main" val="1594459604"/>
                    </a:ext>
                  </a:extLst>
                </a:gridCol>
                <a:gridCol w="441960">
                  <a:extLst>
                    <a:ext uri="{9D8B030D-6E8A-4147-A177-3AD203B41FA5}">
                      <a16:colId xmlns:a16="http://schemas.microsoft.com/office/drawing/2014/main" val="3520030035"/>
                    </a:ext>
                  </a:extLst>
                </a:gridCol>
                <a:gridCol w="441960">
                  <a:extLst>
                    <a:ext uri="{9D8B030D-6E8A-4147-A177-3AD203B41FA5}">
                      <a16:colId xmlns:a16="http://schemas.microsoft.com/office/drawing/2014/main" val="1338407401"/>
                    </a:ext>
                  </a:extLst>
                </a:gridCol>
                <a:gridCol w="441960">
                  <a:extLst>
                    <a:ext uri="{9D8B030D-6E8A-4147-A177-3AD203B41FA5}">
                      <a16:colId xmlns:a16="http://schemas.microsoft.com/office/drawing/2014/main" val="858588886"/>
                    </a:ext>
                  </a:extLst>
                </a:gridCol>
                <a:gridCol w="441960">
                  <a:extLst>
                    <a:ext uri="{9D8B030D-6E8A-4147-A177-3AD203B41FA5}">
                      <a16:colId xmlns:a16="http://schemas.microsoft.com/office/drawing/2014/main" val="2220769222"/>
                    </a:ext>
                  </a:extLst>
                </a:gridCol>
                <a:gridCol w="441960">
                  <a:extLst>
                    <a:ext uri="{9D8B030D-6E8A-4147-A177-3AD203B41FA5}">
                      <a16:colId xmlns:a16="http://schemas.microsoft.com/office/drawing/2014/main" val="65052192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623083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076816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61202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651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790324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11170787"/>
                  </a:ext>
                </a:extLst>
              </a:tr>
            </a:tbl>
          </a:graphicData>
        </a:graphic>
      </p:graphicFrame>
      <p:graphicFrame>
        <p:nvGraphicFramePr>
          <p:cNvPr id="5" name="Table 4">
            <a:extLst>
              <a:ext uri="{FF2B5EF4-FFF2-40B4-BE49-F238E27FC236}">
                <a16:creationId xmlns:a16="http://schemas.microsoft.com/office/drawing/2014/main" id="{8B229ED1-4412-5D3B-5C0C-BD4993DE152F}"/>
              </a:ext>
            </a:extLst>
          </p:cNvPr>
          <p:cNvGraphicFramePr>
            <a:graphicFrameLocks noGrp="1"/>
          </p:cNvGraphicFramePr>
          <p:nvPr>
            <p:extLst>
              <p:ext uri="{D42A27DB-BD31-4B8C-83A1-F6EECF244321}">
                <p14:modId xmlns:p14="http://schemas.microsoft.com/office/powerpoint/2010/main" val="3318617250"/>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8630184"/>
                    </a:ext>
                  </a:extLst>
                </a:gridCol>
                <a:gridCol w="441960">
                  <a:extLst>
                    <a:ext uri="{9D8B030D-6E8A-4147-A177-3AD203B41FA5}">
                      <a16:colId xmlns:a16="http://schemas.microsoft.com/office/drawing/2014/main" val="3099760167"/>
                    </a:ext>
                  </a:extLst>
                </a:gridCol>
                <a:gridCol w="441960">
                  <a:extLst>
                    <a:ext uri="{9D8B030D-6E8A-4147-A177-3AD203B41FA5}">
                      <a16:colId xmlns:a16="http://schemas.microsoft.com/office/drawing/2014/main" val="3240562840"/>
                    </a:ext>
                  </a:extLst>
                </a:gridCol>
                <a:gridCol w="441960">
                  <a:extLst>
                    <a:ext uri="{9D8B030D-6E8A-4147-A177-3AD203B41FA5}">
                      <a16:colId xmlns:a16="http://schemas.microsoft.com/office/drawing/2014/main" val="984435354"/>
                    </a:ext>
                  </a:extLst>
                </a:gridCol>
                <a:gridCol w="441960">
                  <a:extLst>
                    <a:ext uri="{9D8B030D-6E8A-4147-A177-3AD203B41FA5}">
                      <a16:colId xmlns:a16="http://schemas.microsoft.com/office/drawing/2014/main" val="1594459604"/>
                    </a:ext>
                  </a:extLst>
                </a:gridCol>
                <a:gridCol w="441960">
                  <a:extLst>
                    <a:ext uri="{9D8B030D-6E8A-4147-A177-3AD203B41FA5}">
                      <a16:colId xmlns:a16="http://schemas.microsoft.com/office/drawing/2014/main" val="3520030035"/>
                    </a:ext>
                  </a:extLst>
                </a:gridCol>
                <a:gridCol w="441960">
                  <a:extLst>
                    <a:ext uri="{9D8B030D-6E8A-4147-A177-3AD203B41FA5}">
                      <a16:colId xmlns:a16="http://schemas.microsoft.com/office/drawing/2014/main" val="1338407401"/>
                    </a:ext>
                  </a:extLst>
                </a:gridCol>
                <a:gridCol w="441960">
                  <a:extLst>
                    <a:ext uri="{9D8B030D-6E8A-4147-A177-3AD203B41FA5}">
                      <a16:colId xmlns:a16="http://schemas.microsoft.com/office/drawing/2014/main" val="858588886"/>
                    </a:ext>
                  </a:extLst>
                </a:gridCol>
                <a:gridCol w="441960">
                  <a:extLst>
                    <a:ext uri="{9D8B030D-6E8A-4147-A177-3AD203B41FA5}">
                      <a16:colId xmlns:a16="http://schemas.microsoft.com/office/drawing/2014/main" val="2220769222"/>
                    </a:ext>
                  </a:extLst>
                </a:gridCol>
                <a:gridCol w="441960">
                  <a:extLst>
                    <a:ext uri="{9D8B030D-6E8A-4147-A177-3AD203B41FA5}">
                      <a16:colId xmlns:a16="http://schemas.microsoft.com/office/drawing/2014/main" val="65052192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0623083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076816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61202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651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790324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11170787"/>
                  </a:ext>
                </a:extLst>
              </a:tr>
            </a:tbl>
          </a:graphicData>
        </a:graphic>
      </p:graphicFrame>
      <p:graphicFrame>
        <p:nvGraphicFramePr>
          <p:cNvPr id="6" name="Table 5">
            <a:extLst>
              <a:ext uri="{FF2B5EF4-FFF2-40B4-BE49-F238E27FC236}">
                <a16:creationId xmlns:a16="http://schemas.microsoft.com/office/drawing/2014/main" id="{1F164636-FAEC-0712-2800-A1C89703BD9C}"/>
              </a:ext>
            </a:extLst>
          </p:cNvPr>
          <p:cNvGraphicFramePr>
            <a:graphicFrameLocks noGrp="1"/>
          </p:cNvGraphicFramePr>
          <p:nvPr>
            <p:extLst>
              <p:ext uri="{D42A27DB-BD31-4B8C-83A1-F6EECF244321}">
                <p14:modId xmlns:p14="http://schemas.microsoft.com/office/powerpoint/2010/main" val="280624867"/>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8630184"/>
                    </a:ext>
                  </a:extLst>
                </a:gridCol>
                <a:gridCol w="441960">
                  <a:extLst>
                    <a:ext uri="{9D8B030D-6E8A-4147-A177-3AD203B41FA5}">
                      <a16:colId xmlns:a16="http://schemas.microsoft.com/office/drawing/2014/main" val="3099760167"/>
                    </a:ext>
                  </a:extLst>
                </a:gridCol>
                <a:gridCol w="441960">
                  <a:extLst>
                    <a:ext uri="{9D8B030D-6E8A-4147-A177-3AD203B41FA5}">
                      <a16:colId xmlns:a16="http://schemas.microsoft.com/office/drawing/2014/main" val="3240562840"/>
                    </a:ext>
                  </a:extLst>
                </a:gridCol>
                <a:gridCol w="441960">
                  <a:extLst>
                    <a:ext uri="{9D8B030D-6E8A-4147-A177-3AD203B41FA5}">
                      <a16:colId xmlns:a16="http://schemas.microsoft.com/office/drawing/2014/main" val="984435354"/>
                    </a:ext>
                  </a:extLst>
                </a:gridCol>
                <a:gridCol w="441960">
                  <a:extLst>
                    <a:ext uri="{9D8B030D-6E8A-4147-A177-3AD203B41FA5}">
                      <a16:colId xmlns:a16="http://schemas.microsoft.com/office/drawing/2014/main" val="1594459604"/>
                    </a:ext>
                  </a:extLst>
                </a:gridCol>
                <a:gridCol w="441960">
                  <a:extLst>
                    <a:ext uri="{9D8B030D-6E8A-4147-A177-3AD203B41FA5}">
                      <a16:colId xmlns:a16="http://schemas.microsoft.com/office/drawing/2014/main" val="3520030035"/>
                    </a:ext>
                  </a:extLst>
                </a:gridCol>
                <a:gridCol w="441960">
                  <a:extLst>
                    <a:ext uri="{9D8B030D-6E8A-4147-A177-3AD203B41FA5}">
                      <a16:colId xmlns:a16="http://schemas.microsoft.com/office/drawing/2014/main" val="1338407401"/>
                    </a:ext>
                  </a:extLst>
                </a:gridCol>
                <a:gridCol w="441960">
                  <a:extLst>
                    <a:ext uri="{9D8B030D-6E8A-4147-A177-3AD203B41FA5}">
                      <a16:colId xmlns:a16="http://schemas.microsoft.com/office/drawing/2014/main" val="858588886"/>
                    </a:ext>
                  </a:extLst>
                </a:gridCol>
                <a:gridCol w="441960">
                  <a:extLst>
                    <a:ext uri="{9D8B030D-6E8A-4147-A177-3AD203B41FA5}">
                      <a16:colId xmlns:a16="http://schemas.microsoft.com/office/drawing/2014/main" val="2220769222"/>
                    </a:ext>
                  </a:extLst>
                </a:gridCol>
                <a:gridCol w="441960">
                  <a:extLst>
                    <a:ext uri="{9D8B030D-6E8A-4147-A177-3AD203B41FA5}">
                      <a16:colId xmlns:a16="http://schemas.microsoft.com/office/drawing/2014/main" val="65052192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0623083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076816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61202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9651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1790324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11170787"/>
                  </a:ext>
                </a:extLst>
              </a:tr>
            </a:tbl>
          </a:graphicData>
        </a:graphic>
      </p:graphicFrame>
      <p:graphicFrame>
        <p:nvGraphicFramePr>
          <p:cNvPr id="7" name="Table 6">
            <a:extLst>
              <a:ext uri="{FF2B5EF4-FFF2-40B4-BE49-F238E27FC236}">
                <a16:creationId xmlns:a16="http://schemas.microsoft.com/office/drawing/2014/main" id="{EB42A1EA-2100-C6A0-E701-995177D7A6F8}"/>
              </a:ext>
            </a:extLst>
          </p:cNvPr>
          <p:cNvGraphicFramePr>
            <a:graphicFrameLocks noGrp="1"/>
          </p:cNvGraphicFramePr>
          <p:nvPr>
            <p:extLst>
              <p:ext uri="{D42A27DB-BD31-4B8C-83A1-F6EECF244321}">
                <p14:modId xmlns:p14="http://schemas.microsoft.com/office/powerpoint/2010/main" val="468981428"/>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8630184"/>
                    </a:ext>
                  </a:extLst>
                </a:gridCol>
                <a:gridCol w="441960">
                  <a:extLst>
                    <a:ext uri="{9D8B030D-6E8A-4147-A177-3AD203B41FA5}">
                      <a16:colId xmlns:a16="http://schemas.microsoft.com/office/drawing/2014/main" val="3099760167"/>
                    </a:ext>
                  </a:extLst>
                </a:gridCol>
                <a:gridCol w="441960">
                  <a:extLst>
                    <a:ext uri="{9D8B030D-6E8A-4147-A177-3AD203B41FA5}">
                      <a16:colId xmlns:a16="http://schemas.microsoft.com/office/drawing/2014/main" val="3240562840"/>
                    </a:ext>
                  </a:extLst>
                </a:gridCol>
                <a:gridCol w="441960">
                  <a:extLst>
                    <a:ext uri="{9D8B030D-6E8A-4147-A177-3AD203B41FA5}">
                      <a16:colId xmlns:a16="http://schemas.microsoft.com/office/drawing/2014/main" val="984435354"/>
                    </a:ext>
                  </a:extLst>
                </a:gridCol>
                <a:gridCol w="441960">
                  <a:extLst>
                    <a:ext uri="{9D8B030D-6E8A-4147-A177-3AD203B41FA5}">
                      <a16:colId xmlns:a16="http://schemas.microsoft.com/office/drawing/2014/main" val="1594459604"/>
                    </a:ext>
                  </a:extLst>
                </a:gridCol>
                <a:gridCol w="441960">
                  <a:extLst>
                    <a:ext uri="{9D8B030D-6E8A-4147-A177-3AD203B41FA5}">
                      <a16:colId xmlns:a16="http://schemas.microsoft.com/office/drawing/2014/main" val="3520030035"/>
                    </a:ext>
                  </a:extLst>
                </a:gridCol>
                <a:gridCol w="441960">
                  <a:extLst>
                    <a:ext uri="{9D8B030D-6E8A-4147-A177-3AD203B41FA5}">
                      <a16:colId xmlns:a16="http://schemas.microsoft.com/office/drawing/2014/main" val="1338407401"/>
                    </a:ext>
                  </a:extLst>
                </a:gridCol>
                <a:gridCol w="441960">
                  <a:extLst>
                    <a:ext uri="{9D8B030D-6E8A-4147-A177-3AD203B41FA5}">
                      <a16:colId xmlns:a16="http://schemas.microsoft.com/office/drawing/2014/main" val="858588886"/>
                    </a:ext>
                  </a:extLst>
                </a:gridCol>
                <a:gridCol w="441960">
                  <a:extLst>
                    <a:ext uri="{9D8B030D-6E8A-4147-A177-3AD203B41FA5}">
                      <a16:colId xmlns:a16="http://schemas.microsoft.com/office/drawing/2014/main" val="2220769222"/>
                    </a:ext>
                  </a:extLst>
                </a:gridCol>
                <a:gridCol w="441960">
                  <a:extLst>
                    <a:ext uri="{9D8B030D-6E8A-4147-A177-3AD203B41FA5}">
                      <a16:colId xmlns:a16="http://schemas.microsoft.com/office/drawing/2014/main" val="65052192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0623083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076816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6661202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9651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1790324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11170787"/>
                  </a:ext>
                </a:extLst>
              </a:tr>
            </a:tbl>
          </a:graphicData>
        </a:graphic>
      </p:graphicFrame>
    </p:spTree>
    <p:extLst>
      <p:ext uri="{BB962C8B-B14F-4D97-AF65-F5344CB8AC3E}">
        <p14:creationId xmlns:p14="http://schemas.microsoft.com/office/powerpoint/2010/main" val="293044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E92D94-B74A-0A50-A29E-F98522980D96}"/>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804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4416CF-3512-A860-667F-B1D58C9BCF34}"/>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53 erasers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2543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78632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“Can Dice Fly?”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5C44B5-8CC1-9643-1ADD-EE350A559B72}"/>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60F625-61D9-CD23-35FE-1C811D0CD7AC}"/>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There is a clue on the die. The answer does not include the digit 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There is another clue on the die. The answer includes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There is another clue on the die. The answer includes the digit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E92D94-B74A-0A50-A29E-F98522980D96}"/>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4416CF-3512-A860-667F-B1D58C9BCF34}"/>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53 erasers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“Can Dice Fly?”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4454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5C44B5-8CC1-9643-1ADD-EE350A559B72}"/>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4357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8909</TotalTime>
  <Words>2539</Words>
  <Application>Microsoft Office PowerPoint</Application>
  <PresentationFormat>On-screen Show (4:3)</PresentationFormat>
  <Paragraphs>660</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163</cp:revision>
  <dcterms:created xsi:type="dcterms:W3CDTF">2020-11-09T02:38:45Z</dcterms:created>
  <dcterms:modified xsi:type="dcterms:W3CDTF">2022-12-01T23:33:06Z</dcterms:modified>
</cp:coreProperties>
</file>