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39" r:id="rId9"/>
    <p:sldId id="1640" r:id="rId10"/>
    <p:sldId id="1651" r:id="rId11"/>
    <p:sldId id="1642" r:id="rId12"/>
    <p:sldId id="1643" r:id="rId13"/>
    <p:sldId id="1652" r:id="rId14"/>
    <p:sldId id="1645" r:id="rId15"/>
    <p:sldId id="1646" r:id="rId16"/>
    <p:sldId id="1647" r:id="rId17"/>
    <p:sldId id="1648" r:id="rId18"/>
    <p:sldId id="1649" r:id="rId19"/>
    <p:sldId id="165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48C870-5DF3-C04E-3F34-745F6802049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457200" y="0"/>
            <a:ext cx="3657601" cy="577515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31 and 70.</a:t>
            </a:r>
          </a:p>
          <a:p>
            <a:pPr algn="ctr"/>
            <a:endParaRPr lang="en-US" b="1" dirty="0">
              <a:solidFill>
                <a:schemeClr val="tx1"/>
              </a:solidFill>
            </a:endParaRPr>
          </a:p>
          <a:p>
            <a:pPr algn="ctr"/>
            <a:r>
              <a:rPr lang="en-US" b="1" dirty="0">
                <a:solidFill>
                  <a:schemeClr val="tx1"/>
                </a:solidFill>
              </a:rPr>
              <a:t>Bonus Clue: The answer is not 62.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in the vase. </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1A1AA4D-DD80-06ED-AC70-F8AE9705DF30}"/>
              </a:ext>
            </a:extLst>
          </p:cNvPr>
          <p:cNvGraphicFramePr>
            <a:graphicFrameLocks noGrp="1"/>
          </p:cNvGraphicFramePr>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355400"/>
                  </a:ext>
                </a:extLst>
              </a:tr>
            </a:tbl>
          </a:graphicData>
        </a:graphic>
      </p:graphicFrame>
    </p:spTree>
    <p:extLst>
      <p:ext uri="{BB962C8B-B14F-4D97-AF65-F5344CB8AC3E}">
        <p14:creationId xmlns:p14="http://schemas.microsoft.com/office/powerpoint/2010/main" val="35129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02EDE-9185-40DC-C247-0BDA66C5B029}"/>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989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D787B-8CEC-1C20-134E-8F8EAC87C4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0559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13019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Narrow Vase </a:t>
            </a:r>
          </a:p>
          <a:p>
            <a:r>
              <a:rPr lang="en-US" sz="6000" b="1" dirty="0">
                <a:solidFill>
                  <a:srgbClr val="FFFF00"/>
                </a:solidFill>
              </a:rPr>
              <a:t>of Coiled Wristbands”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84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A9C1A-1246-9B90-EE99-F40B42BDD4E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43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48C870-5DF3-C04E-3F34-745F6802049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457200" y="0"/>
            <a:ext cx="3657601" cy="5775159"/>
          </a:xfrm>
          <a:prstGeom prst="rect">
            <a:avLst/>
          </a:prstGeom>
        </p:spPr>
      </p:pic>
      <p:graphicFrame>
        <p:nvGraphicFramePr>
          <p:cNvPr id="2" name="Table 1">
            <a:extLst>
              <a:ext uri="{FF2B5EF4-FFF2-40B4-BE49-F238E27FC236}">
                <a16:creationId xmlns:a16="http://schemas.microsoft.com/office/drawing/2014/main" id="{31A1AA4D-DD80-06ED-AC70-F8AE9705DF30}"/>
              </a:ext>
            </a:extLst>
          </p:cNvPr>
          <p:cNvGraphicFramePr>
            <a:graphicFrameLocks noGrp="1"/>
          </p:cNvGraphicFramePr>
          <p:nvPr>
            <p:extLst>
              <p:ext uri="{D42A27DB-BD31-4B8C-83A1-F6EECF244321}">
                <p14:modId xmlns:p14="http://schemas.microsoft.com/office/powerpoint/2010/main" val="354087939"/>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355400"/>
                  </a:ext>
                </a:extLst>
              </a:tr>
            </a:tbl>
          </a:graphicData>
        </a:graphic>
      </p:graphicFrame>
      <p:graphicFrame>
        <p:nvGraphicFramePr>
          <p:cNvPr id="4" name="Table 3">
            <a:extLst>
              <a:ext uri="{FF2B5EF4-FFF2-40B4-BE49-F238E27FC236}">
                <a16:creationId xmlns:a16="http://schemas.microsoft.com/office/drawing/2014/main" id="{5C15CDB9-DCB7-A7E9-F376-B3A678034006}"/>
              </a:ext>
            </a:extLst>
          </p:cNvPr>
          <p:cNvGraphicFramePr>
            <a:graphicFrameLocks noGrp="1"/>
          </p:cNvGraphicFramePr>
          <p:nvPr>
            <p:extLst>
              <p:ext uri="{D42A27DB-BD31-4B8C-83A1-F6EECF244321}">
                <p14:modId xmlns:p14="http://schemas.microsoft.com/office/powerpoint/2010/main" val="1776274679"/>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7355400"/>
                  </a:ext>
                </a:extLst>
              </a:tr>
            </a:tbl>
          </a:graphicData>
        </a:graphic>
      </p:graphicFrame>
      <p:graphicFrame>
        <p:nvGraphicFramePr>
          <p:cNvPr id="5" name="Table 4">
            <a:extLst>
              <a:ext uri="{FF2B5EF4-FFF2-40B4-BE49-F238E27FC236}">
                <a16:creationId xmlns:a16="http://schemas.microsoft.com/office/drawing/2014/main" id="{5273906A-DF1E-3037-653E-6CA1127796F3}"/>
              </a:ext>
            </a:extLst>
          </p:cNvPr>
          <p:cNvGraphicFramePr>
            <a:graphicFrameLocks noGrp="1"/>
          </p:cNvGraphicFramePr>
          <p:nvPr>
            <p:extLst>
              <p:ext uri="{D42A27DB-BD31-4B8C-83A1-F6EECF244321}">
                <p14:modId xmlns:p14="http://schemas.microsoft.com/office/powerpoint/2010/main" val="2717042121"/>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7355400"/>
                  </a:ext>
                </a:extLst>
              </a:tr>
            </a:tbl>
          </a:graphicData>
        </a:graphic>
      </p:graphicFrame>
      <p:graphicFrame>
        <p:nvGraphicFramePr>
          <p:cNvPr id="6" name="Table 5">
            <a:extLst>
              <a:ext uri="{FF2B5EF4-FFF2-40B4-BE49-F238E27FC236}">
                <a16:creationId xmlns:a16="http://schemas.microsoft.com/office/drawing/2014/main" id="{FA879660-3794-74B3-AE0A-2F6CF21477D4}"/>
              </a:ext>
            </a:extLst>
          </p:cNvPr>
          <p:cNvGraphicFramePr>
            <a:graphicFrameLocks noGrp="1"/>
          </p:cNvGraphicFramePr>
          <p:nvPr>
            <p:extLst>
              <p:ext uri="{D42A27DB-BD31-4B8C-83A1-F6EECF244321}">
                <p14:modId xmlns:p14="http://schemas.microsoft.com/office/powerpoint/2010/main" val="899188202"/>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7355400"/>
                  </a:ext>
                </a:extLst>
              </a:tr>
            </a:tbl>
          </a:graphicData>
        </a:graphic>
      </p:graphicFrame>
      <p:graphicFrame>
        <p:nvGraphicFramePr>
          <p:cNvPr id="7" name="Table 6">
            <a:extLst>
              <a:ext uri="{FF2B5EF4-FFF2-40B4-BE49-F238E27FC236}">
                <a16:creationId xmlns:a16="http://schemas.microsoft.com/office/drawing/2014/main" id="{DE215698-F9FD-9FCA-92BD-6A7C4E5FFA65}"/>
              </a:ext>
            </a:extLst>
          </p:cNvPr>
          <p:cNvGraphicFramePr>
            <a:graphicFrameLocks noGrp="1"/>
          </p:cNvGraphicFramePr>
          <p:nvPr>
            <p:extLst>
              <p:ext uri="{D42A27DB-BD31-4B8C-83A1-F6EECF244321}">
                <p14:modId xmlns:p14="http://schemas.microsoft.com/office/powerpoint/2010/main" val="3341171820"/>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7355400"/>
                  </a:ext>
                </a:extLst>
              </a:tr>
            </a:tbl>
          </a:graphicData>
        </a:graphic>
      </p:graphicFrame>
      <p:graphicFrame>
        <p:nvGraphicFramePr>
          <p:cNvPr id="8" name="Table 7">
            <a:extLst>
              <a:ext uri="{FF2B5EF4-FFF2-40B4-BE49-F238E27FC236}">
                <a16:creationId xmlns:a16="http://schemas.microsoft.com/office/drawing/2014/main" id="{FA31AD46-4F24-6B85-A923-8265B7BC790E}"/>
              </a:ext>
            </a:extLst>
          </p:cNvPr>
          <p:cNvGraphicFramePr>
            <a:graphicFrameLocks noGrp="1"/>
          </p:cNvGraphicFramePr>
          <p:nvPr>
            <p:extLst>
              <p:ext uri="{D42A27DB-BD31-4B8C-83A1-F6EECF244321}">
                <p14:modId xmlns:p14="http://schemas.microsoft.com/office/powerpoint/2010/main" val="259463805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53374090"/>
                    </a:ext>
                  </a:extLst>
                </a:gridCol>
                <a:gridCol w="441960">
                  <a:extLst>
                    <a:ext uri="{9D8B030D-6E8A-4147-A177-3AD203B41FA5}">
                      <a16:colId xmlns:a16="http://schemas.microsoft.com/office/drawing/2014/main" val="1017399644"/>
                    </a:ext>
                  </a:extLst>
                </a:gridCol>
                <a:gridCol w="441960">
                  <a:extLst>
                    <a:ext uri="{9D8B030D-6E8A-4147-A177-3AD203B41FA5}">
                      <a16:colId xmlns:a16="http://schemas.microsoft.com/office/drawing/2014/main" val="1174872528"/>
                    </a:ext>
                  </a:extLst>
                </a:gridCol>
                <a:gridCol w="441960">
                  <a:extLst>
                    <a:ext uri="{9D8B030D-6E8A-4147-A177-3AD203B41FA5}">
                      <a16:colId xmlns:a16="http://schemas.microsoft.com/office/drawing/2014/main" val="2466263604"/>
                    </a:ext>
                  </a:extLst>
                </a:gridCol>
                <a:gridCol w="441960">
                  <a:extLst>
                    <a:ext uri="{9D8B030D-6E8A-4147-A177-3AD203B41FA5}">
                      <a16:colId xmlns:a16="http://schemas.microsoft.com/office/drawing/2014/main" val="1967709399"/>
                    </a:ext>
                  </a:extLst>
                </a:gridCol>
                <a:gridCol w="441960">
                  <a:extLst>
                    <a:ext uri="{9D8B030D-6E8A-4147-A177-3AD203B41FA5}">
                      <a16:colId xmlns:a16="http://schemas.microsoft.com/office/drawing/2014/main" val="2068795369"/>
                    </a:ext>
                  </a:extLst>
                </a:gridCol>
                <a:gridCol w="441960">
                  <a:extLst>
                    <a:ext uri="{9D8B030D-6E8A-4147-A177-3AD203B41FA5}">
                      <a16:colId xmlns:a16="http://schemas.microsoft.com/office/drawing/2014/main" val="2994018815"/>
                    </a:ext>
                  </a:extLst>
                </a:gridCol>
                <a:gridCol w="441960">
                  <a:extLst>
                    <a:ext uri="{9D8B030D-6E8A-4147-A177-3AD203B41FA5}">
                      <a16:colId xmlns:a16="http://schemas.microsoft.com/office/drawing/2014/main" val="1763952122"/>
                    </a:ext>
                  </a:extLst>
                </a:gridCol>
                <a:gridCol w="441960">
                  <a:extLst>
                    <a:ext uri="{9D8B030D-6E8A-4147-A177-3AD203B41FA5}">
                      <a16:colId xmlns:a16="http://schemas.microsoft.com/office/drawing/2014/main" val="1924488997"/>
                    </a:ext>
                  </a:extLst>
                </a:gridCol>
                <a:gridCol w="441960">
                  <a:extLst>
                    <a:ext uri="{9D8B030D-6E8A-4147-A177-3AD203B41FA5}">
                      <a16:colId xmlns:a16="http://schemas.microsoft.com/office/drawing/2014/main" val="391868181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1869837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4479884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9874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07355400"/>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31 and 70.</a:t>
            </a:r>
          </a:p>
          <a:p>
            <a:pPr algn="ctr"/>
            <a:endParaRPr lang="en-US" b="1" dirty="0">
              <a:solidFill>
                <a:schemeClr val="tx1"/>
              </a:solidFill>
            </a:endParaRPr>
          </a:p>
          <a:p>
            <a:pPr algn="ctr"/>
            <a:r>
              <a:rPr lang="en-US" b="1" dirty="0">
                <a:solidFill>
                  <a:schemeClr val="tx1"/>
                </a:solidFill>
              </a:rPr>
              <a:t>Bonus Clue: The answer is not 62.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in the vase. </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48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02EDE-9185-40DC-C247-0BDA66C5B029}"/>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249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D787B-8CEC-1C20-134E-8F8EAC87C4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88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75191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Narrow Vase </a:t>
            </a:r>
          </a:p>
          <a:p>
            <a:r>
              <a:rPr lang="en-US" sz="6000" b="1" dirty="0">
                <a:solidFill>
                  <a:srgbClr val="FFFF00"/>
                </a:solidFill>
              </a:rPr>
              <a:t>of Coiled Wristbands”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A9C1A-1246-9B90-EE99-F40B42BDD4E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48C870-5DF3-C04E-3F34-745F68020495}"/>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31 and 70.</a:t>
            </a:r>
          </a:p>
          <a:p>
            <a:pPr algn="ctr"/>
            <a:endParaRPr lang="en-US" b="1" dirty="0">
              <a:solidFill>
                <a:schemeClr val="tx1"/>
              </a:solidFill>
            </a:endParaRPr>
          </a:p>
          <a:p>
            <a:pPr algn="ctr"/>
            <a:r>
              <a:rPr lang="en-US" b="1" dirty="0">
                <a:solidFill>
                  <a:schemeClr val="tx1"/>
                </a:solidFill>
              </a:rPr>
              <a:t>Bonus Clue: The answer is not 62.</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in the vase. </a:t>
            </a:r>
          </a:p>
          <a:p>
            <a:pPr algn="ctr"/>
            <a:r>
              <a:rPr lang="en-US" b="1" dirty="0">
                <a:solidFill>
                  <a:schemeClr val="tx1"/>
                </a:solidFill>
              </a:rPr>
              <a:t>The answer does not include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02EDE-9185-40DC-C247-0BDA66C5B029}"/>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D787B-8CEC-1C20-134E-8F8EAC87C420}"/>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Narrow Vase </a:t>
            </a:r>
          </a:p>
          <a:p>
            <a:r>
              <a:rPr lang="en-US" sz="6000" b="1" dirty="0">
                <a:solidFill>
                  <a:srgbClr val="FFFF00"/>
                </a:solidFill>
              </a:rPr>
              <a:t>of Coiled Wristbands”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74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A9C1A-1246-9B90-EE99-F40B42BDD4E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06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8654</TotalTime>
  <Words>2552</Words>
  <Application>Microsoft Office PowerPoint</Application>
  <PresentationFormat>On-screen Show (4:3)</PresentationFormat>
  <Paragraphs>607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161</cp:revision>
  <dcterms:created xsi:type="dcterms:W3CDTF">2020-11-09T02:38:45Z</dcterms:created>
  <dcterms:modified xsi:type="dcterms:W3CDTF">2022-11-28T04:02:44Z</dcterms:modified>
</cp:coreProperties>
</file>