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859" r:id="rId9"/>
    <p:sldId id="860" r:id="rId10"/>
    <p:sldId id="871" r:id="rId11"/>
    <p:sldId id="862" r:id="rId12"/>
    <p:sldId id="863" r:id="rId13"/>
    <p:sldId id="872" r:id="rId14"/>
    <p:sldId id="865" r:id="rId15"/>
    <p:sldId id="866" r:id="rId16"/>
    <p:sldId id="867" r:id="rId17"/>
    <p:sldId id="868" r:id="rId18"/>
    <p:sldId id="869" r:id="rId19"/>
    <p:sldId id="8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7D04B-F82E-77E5-BE4E-27872FA59AE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81000" y="0"/>
            <a:ext cx="3980066" cy="59700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41.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paper. </a:t>
            </a:r>
          </a:p>
          <a:p>
            <a:pPr algn="ctr"/>
            <a:r>
              <a:rPr lang="en-US" b="1" dirty="0">
                <a:solidFill>
                  <a:schemeClr val="tx1"/>
                </a:solidFill>
              </a:rPr>
              <a:t>The answer does not include </a:t>
            </a:r>
          </a:p>
          <a:p>
            <a:pPr algn="ctr"/>
            <a:r>
              <a:rPr lang="en-US" b="1" dirty="0">
                <a:solidFill>
                  <a:schemeClr val="tx1"/>
                </a:solidFill>
              </a:rPr>
              <a:t>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24.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2 more than 24</a:t>
            </a:r>
          </a:p>
          <a:p>
            <a:pPr algn="ctr"/>
            <a:r>
              <a:rPr lang="en-US" b="1" dirty="0">
                <a:solidFill>
                  <a:schemeClr val="tx1"/>
                </a:solidFill>
              </a:rPr>
              <a:t> or 2 less than 24.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A129CD8-123A-6E4C-8057-3A29A317C26A}"/>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396691"/>
                    </a:ext>
                  </a:extLst>
                </a:gridCol>
                <a:gridCol w="441960">
                  <a:extLst>
                    <a:ext uri="{9D8B030D-6E8A-4147-A177-3AD203B41FA5}">
                      <a16:colId xmlns:a16="http://schemas.microsoft.com/office/drawing/2014/main" val="425744961"/>
                    </a:ext>
                  </a:extLst>
                </a:gridCol>
                <a:gridCol w="441960">
                  <a:extLst>
                    <a:ext uri="{9D8B030D-6E8A-4147-A177-3AD203B41FA5}">
                      <a16:colId xmlns:a16="http://schemas.microsoft.com/office/drawing/2014/main" val="1569927329"/>
                    </a:ext>
                  </a:extLst>
                </a:gridCol>
                <a:gridCol w="441960">
                  <a:extLst>
                    <a:ext uri="{9D8B030D-6E8A-4147-A177-3AD203B41FA5}">
                      <a16:colId xmlns:a16="http://schemas.microsoft.com/office/drawing/2014/main" val="2328734222"/>
                    </a:ext>
                  </a:extLst>
                </a:gridCol>
                <a:gridCol w="441960">
                  <a:extLst>
                    <a:ext uri="{9D8B030D-6E8A-4147-A177-3AD203B41FA5}">
                      <a16:colId xmlns:a16="http://schemas.microsoft.com/office/drawing/2014/main" val="1458291842"/>
                    </a:ext>
                  </a:extLst>
                </a:gridCol>
                <a:gridCol w="441960">
                  <a:extLst>
                    <a:ext uri="{9D8B030D-6E8A-4147-A177-3AD203B41FA5}">
                      <a16:colId xmlns:a16="http://schemas.microsoft.com/office/drawing/2014/main" val="2141525405"/>
                    </a:ext>
                  </a:extLst>
                </a:gridCol>
                <a:gridCol w="441960">
                  <a:extLst>
                    <a:ext uri="{9D8B030D-6E8A-4147-A177-3AD203B41FA5}">
                      <a16:colId xmlns:a16="http://schemas.microsoft.com/office/drawing/2014/main" val="506409604"/>
                    </a:ext>
                  </a:extLst>
                </a:gridCol>
                <a:gridCol w="441960">
                  <a:extLst>
                    <a:ext uri="{9D8B030D-6E8A-4147-A177-3AD203B41FA5}">
                      <a16:colId xmlns:a16="http://schemas.microsoft.com/office/drawing/2014/main" val="3916489773"/>
                    </a:ext>
                  </a:extLst>
                </a:gridCol>
                <a:gridCol w="441960">
                  <a:extLst>
                    <a:ext uri="{9D8B030D-6E8A-4147-A177-3AD203B41FA5}">
                      <a16:colId xmlns:a16="http://schemas.microsoft.com/office/drawing/2014/main" val="2398292054"/>
                    </a:ext>
                  </a:extLst>
                </a:gridCol>
                <a:gridCol w="441960">
                  <a:extLst>
                    <a:ext uri="{9D8B030D-6E8A-4147-A177-3AD203B41FA5}">
                      <a16:colId xmlns:a16="http://schemas.microsoft.com/office/drawing/2014/main" val="11596795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1273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328344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63269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850888"/>
                  </a:ext>
                </a:extLst>
              </a:tr>
            </a:tbl>
          </a:graphicData>
        </a:graphic>
      </p:graphicFrame>
    </p:spTree>
    <p:extLst>
      <p:ext uri="{BB962C8B-B14F-4D97-AF65-F5344CB8AC3E}">
        <p14:creationId xmlns:p14="http://schemas.microsoft.com/office/powerpoint/2010/main" val="340878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3B420-E8FB-AB17-F343-4B67C977A9D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4259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C9EEF6-D79B-5823-EA99-D3BBE2DC988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28 stamps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573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16609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Inky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063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F8B8B-35AA-1F77-7A55-D6C77C1B19D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stamps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6321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7D04B-F82E-77E5-BE4E-27872FA59AE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81000" y="0"/>
            <a:ext cx="3980066" cy="59700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41.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paper. </a:t>
            </a:r>
          </a:p>
          <a:p>
            <a:pPr algn="ctr"/>
            <a:r>
              <a:rPr lang="en-US" b="1" dirty="0">
                <a:solidFill>
                  <a:schemeClr val="tx1"/>
                </a:solidFill>
              </a:rPr>
              <a:t>The answer does not include </a:t>
            </a:r>
          </a:p>
          <a:p>
            <a:pPr algn="ctr"/>
            <a:r>
              <a:rPr lang="en-US" b="1" dirty="0">
                <a:solidFill>
                  <a:schemeClr val="tx1"/>
                </a:solidFill>
              </a:rPr>
              <a:t>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24.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2 more than 24</a:t>
            </a:r>
          </a:p>
          <a:p>
            <a:pPr algn="ctr"/>
            <a:r>
              <a:rPr lang="en-US" b="1" dirty="0">
                <a:solidFill>
                  <a:schemeClr val="tx1"/>
                </a:solidFill>
              </a:rPr>
              <a:t> or 2 less than 24.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A129CD8-123A-6E4C-8057-3A29A317C26A}"/>
              </a:ext>
            </a:extLst>
          </p:cNvPr>
          <p:cNvGraphicFramePr>
            <a:graphicFrameLocks noGrp="1"/>
          </p:cNvGraphicFramePr>
          <p:nvPr>
            <p:extLst>
              <p:ext uri="{D42A27DB-BD31-4B8C-83A1-F6EECF244321}">
                <p14:modId xmlns:p14="http://schemas.microsoft.com/office/powerpoint/2010/main" val="2383334896"/>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396691"/>
                    </a:ext>
                  </a:extLst>
                </a:gridCol>
                <a:gridCol w="441960">
                  <a:extLst>
                    <a:ext uri="{9D8B030D-6E8A-4147-A177-3AD203B41FA5}">
                      <a16:colId xmlns:a16="http://schemas.microsoft.com/office/drawing/2014/main" val="425744961"/>
                    </a:ext>
                  </a:extLst>
                </a:gridCol>
                <a:gridCol w="441960">
                  <a:extLst>
                    <a:ext uri="{9D8B030D-6E8A-4147-A177-3AD203B41FA5}">
                      <a16:colId xmlns:a16="http://schemas.microsoft.com/office/drawing/2014/main" val="1569927329"/>
                    </a:ext>
                  </a:extLst>
                </a:gridCol>
                <a:gridCol w="441960">
                  <a:extLst>
                    <a:ext uri="{9D8B030D-6E8A-4147-A177-3AD203B41FA5}">
                      <a16:colId xmlns:a16="http://schemas.microsoft.com/office/drawing/2014/main" val="2328734222"/>
                    </a:ext>
                  </a:extLst>
                </a:gridCol>
                <a:gridCol w="441960">
                  <a:extLst>
                    <a:ext uri="{9D8B030D-6E8A-4147-A177-3AD203B41FA5}">
                      <a16:colId xmlns:a16="http://schemas.microsoft.com/office/drawing/2014/main" val="1458291842"/>
                    </a:ext>
                  </a:extLst>
                </a:gridCol>
                <a:gridCol w="441960">
                  <a:extLst>
                    <a:ext uri="{9D8B030D-6E8A-4147-A177-3AD203B41FA5}">
                      <a16:colId xmlns:a16="http://schemas.microsoft.com/office/drawing/2014/main" val="2141525405"/>
                    </a:ext>
                  </a:extLst>
                </a:gridCol>
                <a:gridCol w="441960">
                  <a:extLst>
                    <a:ext uri="{9D8B030D-6E8A-4147-A177-3AD203B41FA5}">
                      <a16:colId xmlns:a16="http://schemas.microsoft.com/office/drawing/2014/main" val="506409604"/>
                    </a:ext>
                  </a:extLst>
                </a:gridCol>
                <a:gridCol w="441960">
                  <a:extLst>
                    <a:ext uri="{9D8B030D-6E8A-4147-A177-3AD203B41FA5}">
                      <a16:colId xmlns:a16="http://schemas.microsoft.com/office/drawing/2014/main" val="3916489773"/>
                    </a:ext>
                  </a:extLst>
                </a:gridCol>
                <a:gridCol w="441960">
                  <a:extLst>
                    <a:ext uri="{9D8B030D-6E8A-4147-A177-3AD203B41FA5}">
                      <a16:colId xmlns:a16="http://schemas.microsoft.com/office/drawing/2014/main" val="2398292054"/>
                    </a:ext>
                  </a:extLst>
                </a:gridCol>
                <a:gridCol w="441960">
                  <a:extLst>
                    <a:ext uri="{9D8B030D-6E8A-4147-A177-3AD203B41FA5}">
                      <a16:colId xmlns:a16="http://schemas.microsoft.com/office/drawing/2014/main" val="11596795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1273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328344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63269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850888"/>
                  </a:ext>
                </a:extLst>
              </a:tr>
            </a:tbl>
          </a:graphicData>
        </a:graphic>
      </p:graphicFrame>
      <p:graphicFrame>
        <p:nvGraphicFramePr>
          <p:cNvPr id="4" name="Table 3">
            <a:extLst>
              <a:ext uri="{FF2B5EF4-FFF2-40B4-BE49-F238E27FC236}">
                <a16:creationId xmlns:a16="http://schemas.microsoft.com/office/drawing/2014/main" id="{0AA74A76-5D42-FC8C-8FE9-8098EB6F14B9}"/>
              </a:ext>
            </a:extLst>
          </p:cNvPr>
          <p:cNvGraphicFramePr>
            <a:graphicFrameLocks noGrp="1"/>
          </p:cNvGraphicFramePr>
          <p:nvPr>
            <p:extLst>
              <p:ext uri="{D42A27DB-BD31-4B8C-83A1-F6EECF244321}">
                <p14:modId xmlns:p14="http://schemas.microsoft.com/office/powerpoint/2010/main" val="3198807307"/>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396691"/>
                    </a:ext>
                  </a:extLst>
                </a:gridCol>
                <a:gridCol w="441960">
                  <a:extLst>
                    <a:ext uri="{9D8B030D-6E8A-4147-A177-3AD203B41FA5}">
                      <a16:colId xmlns:a16="http://schemas.microsoft.com/office/drawing/2014/main" val="425744961"/>
                    </a:ext>
                  </a:extLst>
                </a:gridCol>
                <a:gridCol w="441960">
                  <a:extLst>
                    <a:ext uri="{9D8B030D-6E8A-4147-A177-3AD203B41FA5}">
                      <a16:colId xmlns:a16="http://schemas.microsoft.com/office/drawing/2014/main" val="1569927329"/>
                    </a:ext>
                  </a:extLst>
                </a:gridCol>
                <a:gridCol w="441960">
                  <a:extLst>
                    <a:ext uri="{9D8B030D-6E8A-4147-A177-3AD203B41FA5}">
                      <a16:colId xmlns:a16="http://schemas.microsoft.com/office/drawing/2014/main" val="2328734222"/>
                    </a:ext>
                  </a:extLst>
                </a:gridCol>
                <a:gridCol w="441960">
                  <a:extLst>
                    <a:ext uri="{9D8B030D-6E8A-4147-A177-3AD203B41FA5}">
                      <a16:colId xmlns:a16="http://schemas.microsoft.com/office/drawing/2014/main" val="1458291842"/>
                    </a:ext>
                  </a:extLst>
                </a:gridCol>
                <a:gridCol w="441960">
                  <a:extLst>
                    <a:ext uri="{9D8B030D-6E8A-4147-A177-3AD203B41FA5}">
                      <a16:colId xmlns:a16="http://schemas.microsoft.com/office/drawing/2014/main" val="2141525405"/>
                    </a:ext>
                  </a:extLst>
                </a:gridCol>
                <a:gridCol w="441960">
                  <a:extLst>
                    <a:ext uri="{9D8B030D-6E8A-4147-A177-3AD203B41FA5}">
                      <a16:colId xmlns:a16="http://schemas.microsoft.com/office/drawing/2014/main" val="506409604"/>
                    </a:ext>
                  </a:extLst>
                </a:gridCol>
                <a:gridCol w="441960">
                  <a:extLst>
                    <a:ext uri="{9D8B030D-6E8A-4147-A177-3AD203B41FA5}">
                      <a16:colId xmlns:a16="http://schemas.microsoft.com/office/drawing/2014/main" val="3916489773"/>
                    </a:ext>
                  </a:extLst>
                </a:gridCol>
                <a:gridCol w="441960">
                  <a:extLst>
                    <a:ext uri="{9D8B030D-6E8A-4147-A177-3AD203B41FA5}">
                      <a16:colId xmlns:a16="http://schemas.microsoft.com/office/drawing/2014/main" val="2398292054"/>
                    </a:ext>
                  </a:extLst>
                </a:gridCol>
                <a:gridCol w="441960">
                  <a:extLst>
                    <a:ext uri="{9D8B030D-6E8A-4147-A177-3AD203B41FA5}">
                      <a16:colId xmlns:a16="http://schemas.microsoft.com/office/drawing/2014/main" val="11596795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1273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4328344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63269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850888"/>
                  </a:ext>
                </a:extLst>
              </a:tr>
            </a:tbl>
          </a:graphicData>
        </a:graphic>
      </p:graphicFrame>
      <p:graphicFrame>
        <p:nvGraphicFramePr>
          <p:cNvPr id="5" name="Table 4">
            <a:extLst>
              <a:ext uri="{FF2B5EF4-FFF2-40B4-BE49-F238E27FC236}">
                <a16:creationId xmlns:a16="http://schemas.microsoft.com/office/drawing/2014/main" id="{2A9883B0-DD95-D7C3-F154-78DD83917963}"/>
              </a:ext>
            </a:extLst>
          </p:cNvPr>
          <p:cNvGraphicFramePr>
            <a:graphicFrameLocks noGrp="1"/>
          </p:cNvGraphicFramePr>
          <p:nvPr>
            <p:extLst>
              <p:ext uri="{D42A27DB-BD31-4B8C-83A1-F6EECF244321}">
                <p14:modId xmlns:p14="http://schemas.microsoft.com/office/powerpoint/2010/main" val="4084222133"/>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396691"/>
                    </a:ext>
                  </a:extLst>
                </a:gridCol>
                <a:gridCol w="441960">
                  <a:extLst>
                    <a:ext uri="{9D8B030D-6E8A-4147-A177-3AD203B41FA5}">
                      <a16:colId xmlns:a16="http://schemas.microsoft.com/office/drawing/2014/main" val="425744961"/>
                    </a:ext>
                  </a:extLst>
                </a:gridCol>
                <a:gridCol w="441960">
                  <a:extLst>
                    <a:ext uri="{9D8B030D-6E8A-4147-A177-3AD203B41FA5}">
                      <a16:colId xmlns:a16="http://schemas.microsoft.com/office/drawing/2014/main" val="1569927329"/>
                    </a:ext>
                  </a:extLst>
                </a:gridCol>
                <a:gridCol w="441960">
                  <a:extLst>
                    <a:ext uri="{9D8B030D-6E8A-4147-A177-3AD203B41FA5}">
                      <a16:colId xmlns:a16="http://schemas.microsoft.com/office/drawing/2014/main" val="2328734222"/>
                    </a:ext>
                  </a:extLst>
                </a:gridCol>
                <a:gridCol w="441960">
                  <a:extLst>
                    <a:ext uri="{9D8B030D-6E8A-4147-A177-3AD203B41FA5}">
                      <a16:colId xmlns:a16="http://schemas.microsoft.com/office/drawing/2014/main" val="1458291842"/>
                    </a:ext>
                  </a:extLst>
                </a:gridCol>
                <a:gridCol w="441960">
                  <a:extLst>
                    <a:ext uri="{9D8B030D-6E8A-4147-A177-3AD203B41FA5}">
                      <a16:colId xmlns:a16="http://schemas.microsoft.com/office/drawing/2014/main" val="2141525405"/>
                    </a:ext>
                  </a:extLst>
                </a:gridCol>
                <a:gridCol w="441960">
                  <a:extLst>
                    <a:ext uri="{9D8B030D-6E8A-4147-A177-3AD203B41FA5}">
                      <a16:colId xmlns:a16="http://schemas.microsoft.com/office/drawing/2014/main" val="506409604"/>
                    </a:ext>
                  </a:extLst>
                </a:gridCol>
                <a:gridCol w="441960">
                  <a:extLst>
                    <a:ext uri="{9D8B030D-6E8A-4147-A177-3AD203B41FA5}">
                      <a16:colId xmlns:a16="http://schemas.microsoft.com/office/drawing/2014/main" val="3916489773"/>
                    </a:ext>
                  </a:extLst>
                </a:gridCol>
                <a:gridCol w="441960">
                  <a:extLst>
                    <a:ext uri="{9D8B030D-6E8A-4147-A177-3AD203B41FA5}">
                      <a16:colId xmlns:a16="http://schemas.microsoft.com/office/drawing/2014/main" val="2398292054"/>
                    </a:ext>
                  </a:extLst>
                </a:gridCol>
                <a:gridCol w="441960">
                  <a:extLst>
                    <a:ext uri="{9D8B030D-6E8A-4147-A177-3AD203B41FA5}">
                      <a16:colId xmlns:a16="http://schemas.microsoft.com/office/drawing/2014/main" val="11596795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1273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4328344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63269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850888"/>
                  </a:ext>
                </a:extLst>
              </a:tr>
            </a:tbl>
          </a:graphicData>
        </a:graphic>
      </p:graphicFrame>
      <p:graphicFrame>
        <p:nvGraphicFramePr>
          <p:cNvPr id="6" name="Table 5">
            <a:extLst>
              <a:ext uri="{FF2B5EF4-FFF2-40B4-BE49-F238E27FC236}">
                <a16:creationId xmlns:a16="http://schemas.microsoft.com/office/drawing/2014/main" id="{F9360F3A-9B92-2743-6CC6-B058456589B4}"/>
              </a:ext>
            </a:extLst>
          </p:cNvPr>
          <p:cNvGraphicFramePr>
            <a:graphicFrameLocks noGrp="1"/>
          </p:cNvGraphicFramePr>
          <p:nvPr>
            <p:extLst>
              <p:ext uri="{D42A27DB-BD31-4B8C-83A1-F6EECF244321}">
                <p14:modId xmlns:p14="http://schemas.microsoft.com/office/powerpoint/2010/main" val="1159769737"/>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396691"/>
                    </a:ext>
                  </a:extLst>
                </a:gridCol>
                <a:gridCol w="441960">
                  <a:extLst>
                    <a:ext uri="{9D8B030D-6E8A-4147-A177-3AD203B41FA5}">
                      <a16:colId xmlns:a16="http://schemas.microsoft.com/office/drawing/2014/main" val="425744961"/>
                    </a:ext>
                  </a:extLst>
                </a:gridCol>
                <a:gridCol w="441960">
                  <a:extLst>
                    <a:ext uri="{9D8B030D-6E8A-4147-A177-3AD203B41FA5}">
                      <a16:colId xmlns:a16="http://schemas.microsoft.com/office/drawing/2014/main" val="1569927329"/>
                    </a:ext>
                  </a:extLst>
                </a:gridCol>
                <a:gridCol w="441960">
                  <a:extLst>
                    <a:ext uri="{9D8B030D-6E8A-4147-A177-3AD203B41FA5}">
                      <a16:colId xmlns:a16="http://schemas.microsoft.com/office/drawing/2014/main" val="2328734222"/>
                    </a:ext>
                  </a:extLst>
                </a:gridCol>
                <a:gridCol w="441960">
                  <a:extLst>
                    <a:ext uri="{9D8B030D-6E8A-4147-A177-3AD203B41FA5}">
                      <a16:colId xmlns:a16="http://schemas.microsoft.com/office/drawing/2014/main" val="1458291842"/>
                    </a:ext>
                  </a:extLst>
                </a:gridCol>
                <a:gridCol w="441960">
                  <a:extLst>
                    <a:ext uri="{9D8B030D-6E8A-4147-A177-3AD203B41FA5}">
                      <a16:colId xmlns:a16="http://schemas.microsoft.com/office/drawing/2014/main" val="2141525405"/>
                    </a:ext>
                  </a:extLst>
                </a:gridCol>
                <a:gridCol w="441960">
                  <a:extLst>
                    <a:ext uri="{9D8B030D-6E8A-4147-A177-3AD203B41FA5}">
                      <a16:colId xmlns:a16="http://schemas.microsoft.com/office/drawing/2014/main" val="506409604"/>
                    </a:ext>
                  </a:extLst>
                </a:gridCol>
                <a:gridCol w="441960">
                  <a:extLst>
                    <a:ext uri="{9D8B030D-6E8A-4147-A177-3AD203B41FA5}">
                      <a16:colId xmlns:a16="http://schemas.microsoft.com/office/drawing/2014/main" val="3916489773"/>
                    </a:ext>
                  </a:extLst>
                </a:gridCol>
                <a:gridCol w="441960">
                  <a:extLst>
                    <a:ext uri="{9D8B030D-6E8A-4147-A177-3AD203B41FA5}">
                      <a16:colId xmlns:a16="http://schemas.microsoft.com/office/drawing/2014/main" val="2398292054"/>
                    </a:ext>
                  </a:extLst>
                </a:gridCol>
                <a:gridCol w="441960">
                  <a:extLst>
                    <a:ext uri="{9D8B030D-6E8A-4147-A177-3AD203B41FA5}">
                      <a16:colId xmlns:a16="http://schemas.microsoft.com/office/drawing/2014/main" val="11596795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1273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4328344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0963269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850888"/>
                  </a:ext>
                </a:extLst>
              </a:tr>
            </a:tbl>
          </a:graphicData>
        </a:graphic>
      </p:graphicFrame>
      <p:graphicFrame>
        <p:nvGraphicFramePr>
          <p:cNvPr id="7" name="Table 6">
            <a:extLst>
              <a:ext uri="{FF2B5EF4-FFF2-40B4-BE49-F238E27FC236}">
                <a16:creationId xmlns:a16="http://schemas.microsoft.com/office/drawing/2014/main" id="{AC26E3AF-30D4-3FA6-A6DA-B1F01EB60151}"/>
              </a:ext>
            </a:extLst>
          </p:cNvPr>
          <p:cNvGraphicFramePr>
            <a:graphicFrameLocks noGrp="1"/>
          </p:cNvGraphicFramePr>
          <p:nvPr>
            <p:extLst>
              <p:ext uri="{D42A27DB-BD31-4B8C-83A1-F6EECF244321}">
                <p14:modId xmlns:p14="http://schemas.microsoft.com/office/powerpoint/2010/main" val="430979327"/>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396691"/>
                    </a:ext>
                  </a:extLst>
                </a:gridCol>
                <a:gridCol w="441960">
                  <a:extLst>
                    <a:ext uri="{9D8B030D-6E8A-4147-A177-3AD203B41FA5}">
                      <a16:colId xmlns:a16="http://schemas.microsoft.com/office/drawing/2014/main" val="425744961"/>
                    </a:ext>
                  </a:extLst>
                </a:gridCol>
                <a:gridCol w="441960">
                  <a:extLst>
                    <a:ext uri="{9D8B030D-6E8A-4147-A177-3AD203B41FA5}">
                      <a16:colId xmlns:a16="http://schemas.microsoft.com/office/drawing/2014/main" val="1569927329"/>
                    </a:ext>
                  </a:extLst>
                </a:gridCol>
                <a:gridCol w="441960">
                  <a:extLst>
                    <a:ext uri="{9D8B030D-6E8A-4147-A177-3AD203B41FA5}">
                      <a16:colId xmlns:a16="http://schemas.microsoft.com/office/drawing/2014/main" val="2328734222"/>
                    </a:ext>
                  </a:extLst>
                </a:gridCol>
                <a:gridCol w="441960">
                  <a:extLst>
                    <a:ext uri="{9D8B030D-6E8A-4147-A177-3AD203B41FA5}">
                      <a16:colId xmlns:a16="http://schemas.microsoft.com/office/drawing/2014/main" val="1458291842"/>
                    </a:ext>
                  </a:extLst>
                </a:gridCol>
                <a:gridCol w="441960">
                  <a:extLst>
                    <a:ext uri="{9D8B030D-6E8A-4147-A177-3AD203B41FA5}">
                      <a16:colId xmlns:a16="http://schemas.microsoft.com/office/drawing/2014/main" val="2141525405"/>
                    </a:ext>
                  </a:extLst>
                </a:gridCol>
                <a:gridCol w="441960">
                  <a:extLst>
                    <a:ext uri="{9D8B030D-6E8A-4147-A177-3AD203B41FA5}">
                      <a16:colId xmlns:a16="http://schemas.microsoft.com/office/drawing/2014/main" val="506409604"/>
                    </a:ext>
                  </a:extLst>
                </a:gridCol>
                <a:gridCol w="441960">
                  <a:extLst>
                    <a:ext uri="{9D8B030D-6E8A-4147-A177-3AD203B41FA5}">
                      <a16:colId xmlns:a16="http://schemas.microsoft.com/office/drawing/2014/main" val="3916489773"/>
                    </a:ext>
                  </a:extLst>
                </a:gridCol>
                <a:gridCol w="441960">
                  <a:extLst>
                    <a:ext uri="{9D8B030D-6E8A-4147-A177-3AD203B41FA5}">
                      <a16:colId xmlns:a16="http://schemas.microsoft.com/office/drawing/2014/main" val="2398292054"/>
                    </a:ext>
                  </a:extLst>
                </a:gridCol>
                <a:gridCol w="441960">
                  <a:extLst>
                    <a:ext uri="{9D8B030D-6E8A-4147-A177-3AD203B41FA5}">
                      <a16:colId xmlns:a16="http://schemas.microsoft.com/office/drawing/2014/main" val="11596795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1273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4328344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0963269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850888"/>
                  </a:ext>
                </a:extLst>
              </a:tr>
            </a:tbl>
          </a:graphicData>
        </a:graphic>
      </p:graphicFrame>
      <p:graphicFrame>
        <p:nvGraphicFramePr>
          <p:cNvPr id="8" name="Table 7">
            <a:extLst>
              <a:ext uri="{FF2B5EF4-FFF2-40B4-BE49-F238E27FC236}">
                <a16:creationId xmlns:a16="http://schemas.microsoft.com/office/drawing/2014/main" id="{C095EA2E-8F31-E817-640E-3C1D0B8B9377}"/>
              </a:ext>
            </a:extLst>
          </p:cNvPr>
          <p:cNvGraphicFramePr>
            <a:graphicFrameLocks noGrp="1"/>
          </p:cNvGraphicFramePr>
          <p:nvPr>
            <p:extLst>
              <p:ext uri="{D42A27DB-BD31-4B8C-83A1-F6EECF244321}">
                <p14:modId xmlns:p14="http://schemas.microsoft.com/office/powerpoint/2010/main" val="2603270290"/>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396691"/>
                    </a:ext>
                  </a:extLst>
                </a:gridCol>
                <a:gridCol w="441960">
                  <a:extLst>
                    <a:ext uri="{9D8B030D-6E8A-4147-A177-3AD203B41FA5}">
                      <a16:colId xmlns:a16="http://schemas.microsoft.com/office/drawing/2014/main" val="425744961"/>
                    </a:ext>
                  </a:extLst>
                </a:gridCol>
                <a:gridCol w="441960">
                  <a:extLst>
                    <a:ext uri="{9D8B030D-6E8A-4147-A177-3AD203B41FA5}">
                      <a16:colId xmlns:a16="http://schemas.microsoft.com/office/drawing/2014/main" val="1569927329"/>
                    </a:ext>
                  </a:extLst>
                </a:gridCol>
                <a:gridCol w="441960">
                  <a:extLst>
                    <a:ext uri="{9D8B030D-6E8A-4147-A177-3AD203B41FA5}">
                      <a16:colId xmlns:a16="http://schemas.microsoft.com/office/drawing/2014/main" val="2328734222"/>
                    </a:ext>
                  </a:extLst>
                </a:gridCol>
                <a:gridCol w="441960">
                  <a:extLst>
                    <a:ext uri="{9D8B030D-6E8A-4147-A177-3AD203B41FA5}">
                      <a16:colId xmlns:a16="http://schemas.microsoft.com/office/drawing/2014/main" val="1458291842"/>
                    </a:ext>
                  </a:extLst>
                </a:gridCol>
                <a:gridCol w="441960">
                  <a:extLst>
                    <a:ext uri="{9D8B030D-6E8A-4147-A177-3AD203B41FA5}">
                      <a16:colId xmlns:a16="http://schemas.microsoft.com/office/drawing/2014/main" val="2141525405"/>
                    </a:ext>
                  </a:extLst>
                </a:gridCol>
                <a:gridCol w="441960">
                  <a:extLst>
                    <a:ext uri="{9D8B030D-6E8A-4147-A177-3AD203B41FA5}">
                      <a16:colId xmlns:a16="http://schemas.microsoft.com/office/drawing/2014/main" val="506409604"/>
                    </a:ext>
                  </a:extLst>
                </a:gridCol>
                <a:gridCol w="441960">
                  <a:extLst>
                    <a:ext uri="{9D8B030D-6E8A-4147-A177-3AD203B41FA5}">
                      <a16:colId xmlns:a16="http://schemas.microsoft.com/office/drawing/2014/main" val="3916489773"/>
                    </a:ext>
                  </a:extLst>
                </a:gridCol>
                <a:gridCol w="441960">
                  <a:extLst>
                    <a:ext uri="{9D8B030D-6E8A-4147-A177-3AD203B41FA5}">
                      <a16:colId xmlns:a16="http://schemas.microsoft.com/office/drawing/2014/main" val="2398292054"/>
                    </a:ext>
                  </a:extLst>
                </a:gridCol>
                <a:gridCol w="441960">
                  <a:extLst>
                    <a:ext uri="{9D8B030D-6E8A-4147-A177-3AD203B41FA5}">
                      <a16:colId xmlns:a16="http://schemas.microsoft.com/office/drawing/2014/main" val="115967957"/>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1273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4328344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0963269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8850888"/>
                  </a:ext>
                </a:extLst>
              </a:tr>
            </a:tbl>
          </a:graphicData>
        </a:graphic>
      </p:graphicFrame>
    </p:spTree>
    <p:extLst>
      <p:ext uri="{BB962C8B-B14F-4D97-AF65-F5344CB8AC3E}">
        <p14:creationId xmlns:p14="http://schemas.microsoft.com/office/powerpoint/2010/main" val="357445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3B420-E8FB-AB17-F343-4B67C977A9D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226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C9EEF6-D79B-5823-EA99-D3BBE2DC988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28 stamps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41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44822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Inky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F8B8B-35AA-1F77-7A55-D6C77C1B19D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stamps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7D04B-F82E-77E5-BE4E-27872FA59AE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41.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22, 24, 26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paper. </a:t>
            </a:r>
          </a:p>
          <a:p>
            <a:pPr algn="ctr"/>
            <a:r>
              <a:rPr lang="en-US" b="1" dirty="0">
                <a:solidFill>
                  <a:schemeClr val="tx1"/>
                </a:solidFill>
              </a:rPr>
              <a:t>The answer does not include </a:t>
            </a:r>
          </a:p>
          <a:p>
            <a:pPr algn="ctr"/>
            <a:r>
              <a:rPr lang="en-US" b="1" dirty="0">
                <a:solidFill>
                  <a:schemeClr val="tx1"/>
                </a:solidFill>
              </a:rPr>
              <a:t>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24.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2 more than 24</a:t>
            </a:r>
          </a:p>
          <a:p>
            <a:pPr algn="ctr"/>
            <a:r>
              <a:rPr lang="en-US" b="1" dirty="0">
                <a:solidFill>
                  <a:schemeClr val="tx1"/>
                </a:solidFill>
              </a:rPr>
              <a:t> or 2 less than 24.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3B420-E8FB-AB17-F343-4B67C977A9D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C9EEF6-D79B-5823-EA99-D3BBE2DC988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28 stamps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Inky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9221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F8B8B-35AA-1F77-7A55-D6C77C1B19D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stamps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8636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8506</TotalTime>
  <Words>2501</Words>
  <Application>Microsoft Office PowerPoint</Application>
  <PresentationFormat>On-screen Show (4:3)</PresentationFormat>
  <Paragraphs>586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151</cp:revision>
  <dcterms:created xsi:type="dcterms:W3CDTF">2020-11-09T02:38:45Z</dcterms:created>
  <dcterms:modified xsi:type="dcterms:W3CDTF">2022-10-17T03:12:01Z</dcterms:modified>
</cp:coreProperties>
</file>