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859" r:id="rId9"/>
    <p:sldId id="860" r:id="rId10"/>
    <p:sldId id="871" r:id="rId11"/>
    <p:sldId id="862" r:id="rId12"/>
    <p:sldId id="863" r:id="rId13"/>
    <p:sldId id="872" r:id="rId14"/>
    <p:sldId id="865" r:id="rId15"/>
    <p:sldId id="866" r:id="rId16"/>
    <p:sldId id="867" r:id="rId17"/>
    <p:sldId id="868" r:id="rId18"/>
    <p:sldId id="869" r:id="rId19"/>
    <p:sldId id="8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AB60BC-A0EB-603D-D563-0095CA9D3576}"/>
              </a:ext>
            </a:extLst>
          </p:cNvPr>
          <p:cNvPicPr>
            <a:picLocks noChangeAspect="1"/>
          </p:cNvPicPr>
          <p:nvPr/>
        </p:nvPicPr>
        <p:blipFill rotWithShape="1">
          <a:blip r:embed="rId2">
            <a:extLst>
              <a:ext uri="{28A0092B-C50C-407E-A947-70E740481C1C}">
                <a14:useLocalDpi xmlns:a14="http://schemas.microsoft.com/office/drawing/2010/main" val="0"/>
              </a:ext>
            </a:extLst>
          </a:blip>
          <a:srcRect t="3730" r="59167" b="15611"/>
          <a:stretch/>
        </p:blipFill>
        <p:spPr>
          <a:xfrm>
            <a:off x="228600" y="0"/>
            <a:ext cx="4114801" cy="6096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has the same digit in the ones place and the tens place.</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4DC54B9-6452-BD5A-7636-F8FF3F5BC53F}"/>
              </a:ext>
            </a:extLst>
          </p:cNvPr>
          <p:cNvGraphicFramePr>
            <a:graphicFrameLocks noGrp="1"/>
          </p:cNvGraphicFramePr>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9446341"/>
                    </a:ext>
                  </a:extLst>
                </a:gridCol>
                <a:gridCol w="441960">
                  <a:extLst>
                    <a:ext uri="{9D8B030D-6E8A-4147-A177-3AD203B41FA5}">
                      <a16:colId xmlns:a16="http://schemas.microsoft.com/office/drawing/2014/main" val="1393803838"/>
                    </a:ext>
                  </a:extLst>
                </a:gridCol>
                <a:gridCol w="441960">
                  <a:extLst>
                    <a:ext uri="{9D8B030D-6E8A-4147-A177-3AD203B41FA5}">
                      <a16:colId xmlns:a16="http://schemas.microsoft.com/office/drawing/2014/main" val="1380594890"/>
                    </a:ext>
                  </a:extLst>
                </a:gridCol>
                <a:gridCol w="441960">
                  <a:extLst>
                    <a:ext uri="{9D8B030D-6E8A-4147-A177-3AD203B41FA5}">
                      <a16:colId xmlns:a16="http://schemas.microsoft.com/office/drawing/2014/main" val="644934295"/>
                    </a:ext>
                  </a:extLst>
                </a:gridCol>
                <a:gridCol w="441960">
                  <a:extLst>
                    <a:ext uri="{9D8B030D-6E8A-4147-A177-3AD203B41FA5}">
                      <a16:colId xmlns:a16="http://schemas.microsoft.com/office/drawing/2014/main" val="3009959327"/>
                    </a:ext>
                  </a:extLst>
                </a:gridCol>
                <a:gridCol w="441960">
                  <a:extLst>
                    <a:ext uri="{9D8B030D-6E8A-4147-A177-3AD203B41FA5}">
                      <a16:colId xmlns:a16="http://schemas.microsoft.com/office/drawing/2014/main" val="147511302"/>
                    </a:ext>
                  </a:extLst>
                </a:gridCol>
                <a:gridCol w="441960">
                  <a:extLst>
                    <a:ext uri="{9D8B030D-6E8A-4147-A177-3AD203B41FA5}">
                      <a16:colId xmlns:a16="http://schemas.microsoft.com/office/drawing/2014/main" val="3539205505"/>
                    </a:ext>
                  </a:extLst>
                </a:gridCol>
                <a:gridCol w="441960">
                  <a:extLst>
                    <a:ext uri="{9D8B030D-6E8A-4147-A177-3AD203B41FA5}">
                      <a16:colId xmlns:a16="http://schemas.microsoft.com/office/drawing/2014/main" val="2793551180"/>
                    </a:ext>
                  </a:extLst>
                </a:gridCol>
                <a:gridCol w="441960">
                  <a:extLst>
                    <a:ext uri="{9D8B030D-6E8A-4147-A177-3AD203B41FA5}">
                      <a16:colId xmlns:a16="http://schemas.microsoft.com/office/drawing/2014/main" val="142519614"/>
                    </a:ext>
                  </a:extLst>
                </a:gridCol>
                <a:gridCol w="441960">
                  <a:extLst>
                    <a:ext uri="{9D8B030D-6E8A-4147-A177-3AD203B41FA5}">
                      <a16:colId xmlns:a16="http://schemas.microsoft.com/office/drawing/2014/main" val="382639684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881446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82444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91158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947544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721417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829227"/>
                  </a:ext>
                </a:extLst>
              </a:tr>
            </a:tbl>
          </a:graphicData>
        </a:graphic>
      </p:graphicFrame>
    </p:spTree>
    <p:extLst>
      <p:ext uri="{BB962C8B-B14F-4D97-AF65-F5344CB8AC3E}">
        <p14:creationId xmlns:p14="http://schemas.microsoft.com/office/powerpoint/2010/main" val="29050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B982BE-7A79-500F-B714-A99A903107B8}"/>
              </a:ext>
            </a:extLst>
          </p:cNvPr>
          <p:cNvPicPr>
            <a:picLocks noChangeAspect="1"/>
          </p:cNvPicPr>
          <p:nvPr/>
        </p:nvPicPr>
        <p:blipFill rotWithShape="1">
          <a:blip r:embed="rId2">
            <a:extLst>
              <a:ext uri="{28A0092B-C50C-407E-A947-70E740481C1C}">
                <a14:useLocalDpi xmlns:a14="http://schemas.microsoft.com/office/drawing/2010/main" val="0"/>
              </a:ext>
            </a:extLst>
          </a:blip>
          <a:srcRect t="2722" r="59167" b="15611"/>
          <a:stretch/>
        </p:blipFill>
        <p:spPr>
          <a:xfrm>
            <a:off x="0" y="1"/>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7473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FD5B6137-CA5D-FBDF-8B1B-716BC56A29E3}"/>
              </a:ext>
            </a:extLst>
          </p:cNvPr>
          <p:cNvPicPr>
            <a:picLocks noChangeAspect="1"/>
          </p:cNvPicPr>
          <p:nvPr/>
        </p:nvPicPr>
        <p:blipFill rotWithShape="1">
          <a:blip r:embed="rId2">
            <a:extLst>
              <a:ext uri="{28A0092B-C50C-407E-A947-70E740481C1C}">
                <a14:useLocalDpi xmlns:a14="http://schemas.microsoft.com/office/drawing/2010/main" val="0"/>
              </a:ext>
            </a:extLst>
          </a:blip>
          <a:srcRect t="2722" r="59167" b="15611"/>
          <a:stretch/>
        </p:blipFill>
        <p:spPr>
          <a:xfrm>
            <a:off x="0" y="1"/>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1162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53988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Clues </a:t>
            </a:r>
          </a:p>
          <a:p>
            <a:r>
              <a:rPr lang="en-US" sz="6000" b="1" dirty="0">
                <a:solidFill>
                  <a:srgbClr val="FFFF00"/>
                </a:solidFill>
              </a:rPr>
              <a:t>Can Crack the Case”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7728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A286A2-71D1-30A1-95CD-33310076A7BB}"/>
              </a:ext>
            </a:extLst>
          </p:cNvPr>
          <p:cNvPicPr>
            <a:picLocks noChangeAspect="1"/>
          </p:cNvPicPr>
          <p:nvPr/>
        </p:nvPicPr>
        <p:blipFill rotWithShape="1">
          <a:blip r:embed="rId2">
            <a:extLst>
              <a:ext uri="{28A0092B-C50C-407E-A947-70E740481C1C}">
                <a14:useLocalDpi xmlns:a14="http://schemas.microsoft.com/office/drawing/2010/main" val="0"/>
              </a:ext>
            </a:extLst>
          </a:blip>
          <a:srcRect t="2722" r="59167" b="15611"/>
          <a:stretch/>
        </p:blipFill>
        <p:spPr>
          <a:xfrm>
            <a:off x="0" y="1"/>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there in all?</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3651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04691C2-9214-CE8E-A9E0-C8161506E67F}"/>
              </a:ext>
            </a:extLst>
          </p:cNvPr>
          <p:cNvPicPr>
            <a:picLocks noChangeAspect="1"/>
          </p:cNvPicPr>
          <p:nvPr/>
        </p:nvPicPr>
        <p:blipFill rotWithShape="1">
          <a:blip r:embed="rId2">
            <a:extLst>
              <a:ext uri="{28A0092B-C50C-407E-A947-70E740481C1C}">
                <a14:useLocalDpi xmlns:a14="http://schemas.microsoft.com/office/drawing/2010/main" val="0"/>
              </a:ext>
            </a:extLst>
          </a:blip>
          <a:srcRect t="3730" r="59167" b="15611"/>
          <a:stretch/>
        </p:blipFill>
        <p:spPr>
          <a:xfrm>
            <a:off x="228600" y="0"/>
            <a:ext cx="4114801" cy="6096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has the same digit in the ones place and the tens place.</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4DC54B9-6452-BD5A-7636-F8FF3F5BC53F}"/>
              </a:ext>
            </a:extLst>
          </p:cNvPr>
          <p:cNvGraphicFramePr>
            <a:graphicFrameLocks noGrp="1"/>
          </p:cNvGraphicFramePr>
          <p:nvPr>
            <p:extLst>
              <p:ext uri="{D42A27DB-BD31-4B8C-83A1-F6EECF244321}">
                <p14:modId xmlns:p14="http://schemas.microsoft.com/office/powerpoint/2010/main" val="3390930874"/>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9446341"/>
                    </a:ext>
                  </a:extLst>
                </a:gridCol>
                <a:gridCol w="441960">
                  <a:extLst>
                    <a:ext uri="{9D8B030D-6E8A-4147-A177-3AD203B41FA5}">
                      <a16:colId xmlns:a16="http://schemas.microsoft.com/office/drawing/2014/main" val="1393803838"/>
                    </a:ext>
                  </a:extLst>
                </a:gridCol>
                <a:gridCol w="441960">
                  <a:extLst>
                    <a:ext uri="{9D8B030D-6E8A-4147-A177-3AD203B41FA5}">
                      <a16:colId xmlns:a16="http://schemas.microsoft.com/office/drawing/2014/main" val="1380594890"/>
                    </a:ext>
                  </a:extLst>
                </a:gridCol>
                <a:gridCol w="441960">
                  <a:extLst>
                    <a:ext uri="{9D8B030D-6E8A-4147-A177-3AD203B41FA5}">
                      <a16:colId xmlns:a16="http://schemas.microsoft.com/office/drawing/2014/main" val="644934295"/>
                    </a:ext>
                  </a:extLst>
                </a:gridCol>
                <a:gridCol w="441960">
                  <a:extLst>
                    <a:ext uri="{9D8B030D-6E8A-4147-A177-3AD203B41FA5}">
                      <a16:colId xmlns:a16="http://schemas.microsoft.com/office/drawing/2014/main" val="3009959327"/>
                    </a:ext>
                  </a:extLst>
                </a:gridCol>
                <a:gridCol w="441960">
                  <a:extLst>
                    <a:ext uri="{9D8B030D-6E8A-4147-A177-3AD203B41FA5}">
                      <a16:colId xmlns:a16="http://schemas.microsoft.com/office/drawing/2014/main" val="147511302"/>
                    </a:ext>
                  </a:extLst>
                </a:gridCol>
                <a:gridCol w="441960">
                  <a:extLst>
                    <a:ext uri="{9D8B030D-6E8A-4147-A177-3AD203B41FA5}">
                      <a16:colId xmlns:a16="http://schemas.microsoft.com/office/drawing/2014/main" val="3539205505"/>
                    </a:ext>
                  </a:extLst>
                </a:gridCol>
                <a:gridCol w="441960">
                  <a:extLst>
                    <a:ext uri="{9D8B030D-6E8A-4147-A177-3AD203B41FA5}">
                      <a16:colId xmlns:a16="http://schemas.microsoft.com/office/drawing/2014/main" val="2793551180"/>
                    </a:ext>
                  </a:extLst>
                </a:gridCol>
                <a:gridCol w="441960">
                  <a:extLst>
                    <a:ext uri="{9D8B030D-6E8A-4147-A177-3AD203B41FA5}">
                      <a16:colId xmlns:a16="http://schemas.microsoft.com/office/drawing/2014/main" val="142519614"/>
                    </a:ext>
                  </a:extLst>
                </a:gridCol>
                <a:gridCol w="441960">
                  <a:extLst>
                    <a:ext uri="{9D8B030D-6E8A-4147-A177-3AD203B41FA5}">
                      <a16:colId xmlns:a16="http://schemas.microsoft.com/office/drawing/2014/main" val="382639684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881446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82444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91158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947544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721417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829227"/>
                  </a:ext>
                </a:extLst>
              </a:tr>
            </a:tbl>
          </a:graphicData>
        </a:graphic>
      </p:graphicFrame>
      <p:graphicFrame>
        <p:nvGraphicFramePr>
          <p:cNvPr id="4" name="Table 3">
            <a:extLst>
              <a:ext uri="{FF2B5EF4-FFF2-40B4-BE49-F238E27FC236}">
                <a16:creationId xmlns:a16="http://schemas.microsoft.com/office/drawing/2014/main" id="{539F0640-B589-D3E5-B949-3D7675698453}"/>
              </a:ext>
            </a:extLst>
          </p:cNvPr>
          <p:cNvGraphicFramePr>
            <a:graphicFrameLocks noGrp="1"/>
          </p:cNvGraphicFramePr>
          <p:nvPr>
            <p:extLst>
              <p:ext uri="{D42A27DB-BD31-4B8C-83A1-F6EECF244321}">
                <p14:modId xmlns:p14="http://schemas.microsoft.com/office/powerpoint/2010/main" val="322878157"/>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9446341"/>
                    </a:ext>
                  </a:extLst>
                </a:gridCol>
                <a:gridCol w="441960">
                  <a:extLst>
                    <a:ext uri="{9D8B030D-6E8A-4147-A177-3AD203B41FA5}">
                      <a16:colId xmlns:a16="http://schemas.microsoft.com/office/drawing/2014/main" val="1393803838"/>
                    </a:ext>
                  </a:extLst>
                </a:gridCol>
                <a:gridCol w="441960">
                  <a:extLst>
                    <a:ext uri="{9D8B030D-6E8A-4147-A177-3AD203B41FA5}">
                      <a16:colId xmlns:a16="http://schemas.microsoft.com/office/drawing/2014/main" val="1380594890"/>
                    </a:ext>
                  </a:extLst>
                </a:gridCol>
                <a:gridCol w="441960">
                  <a:extLst>
                    <a:ext uri="{9D8B030D-6E8A-4147-A177-3AD203B41FA5}">
                      <a16:colId xmlns:a16="http://schemas.microsoft.com/office/drawing/2014/main" val="644934295"/>
                    </a:ext>
                  </a:extLst>
                </a:gridCol>
                <a:gridCol w="441960">
                  <a:extLst>
                    <a:ext uri="{9D8B030D-6E8A-4147-A177-3AD203B41FA5}">
                      <a16:colId xmlns:a16="http://schemas.microsoft.com/office/drawing/2014/main" val="3009959327"/>
                    </a:ext>
                  </a:extLst>
                </a:gridCol>
                <a:gridCol w="441960">
                  <a:extLst>
                    <a:ext uri="{9D8B030D-6E8A-4147-A177-3AD203B41FA5}">
                      <a16:colId xmlns:a16="http://schemas.microsoft.com/office/drawing/2014/main" val="147511302"/>
                    </a:ext>
                  </a:extLst>
                </a:gridCol>
                <a:gridCol w="441960">
                  <a:extLst>
                    <a:ext uri="{9D8B030D-6E8A-4147-A177-3AD203B41FA5}">
                      <a16:colId xmlns:a16="http://schemas.microsoft.com/office/drawing/2014/main" val="3539205505"/>
                    </a:ext>
                  </a:extLst>
                </a:gridCol>
                <a:gridCol w="441960">
                  <a:extLst>
                    <a:ext uri="{9D8B030D-6E8A-4147-A177-3AD203B41FA5}">
                      <a16:colId xmlns:a16="http://schemas.microsoft.com/office/drawing/2014/main" val="2793551180"/>
                    </a:ext>
                  </a:extLst>
                </a:gridCol>
                <a:gridCol w="441960">
                  <a:extLst>
                    <a:ext uri="{9D8B030D-6E8A-4147-A177-3AD203B41FA5}">
                      <a16:colId xmlns:a16="http://schemas.microsoft.com/office/drawing/2014/main" val="142519614"/>
                    </a:ext>
                  </a:extLst>
                </a:gridCol>
                <a:gridCol w="441960">
                  <a:extLst>
                    <a:ext uri="{9D8B030D-6E8A-4147-A177-3AD203B41FA5}">
                      <a16:colId xmlns:a16="http://schemas.microsoft.com/office/drawing/2014/main" val="382639684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881446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82444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91158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947544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721417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7829227"/>
                  </a:ext>
                </a:extLst>
              </a:tr>
            </a:tbl>
          </a:graphicData>
        </a:graphic>
      </p:graphicFrame>
      <p:graphicFrame>
        <p:nvGraphicFramePr>
          <p:cNvPr id="5" name="Table 4">
            <a:extLst>
              <a:ext uri="{FF2B5EF4-FFF2-40B4-BE49-F238E27FC236}">
                <a16:creationId xmlns:a16="http://schemas.microsoft.com/office/drawing/2014/main" id="{3CB7538C-8A7E-8122-182C-99BEA0C12C88}"/>
              </a:ext>
            </a:extLst>
          </p:cNvPr>
          <p:cNvGraphicFramePr>
            <a:graphicFrameLocks noGrp="1"/>
          </p:cNvGraphicFramePr>
          <p:nvPr>
            <p:extLst>
              <p:ext uri="{D42A27DB-BD31-4B8C-83A1-F6EECF244321}">
                <p14:modId xmlns:p14="http://schemas.microsoft.com/office/powerpoint/2010/main" val="1703897383"/>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9446341"/>
                    </a:ext>
                  </a:extLst>
                </a:gridCol>
                <a:gridCol w="441960">
                  <a:extLst>
                    <a:ext uri="{9D8B030D-6E8A-4147-A177-3AD203B41FA5}">
                      <a16:colId xmlns:a16="http://schemas.microsoft.com/office/drawing/2014/main" val="1393803838"/>
                    </a:ext>
                  </a:extLst>
                </a:gridCol>
                <a:gridCol w="441960">
                  <a:extLst>
                    <a:ext uri="{9D8B030D-6E8A-4147-A177-3AD203B41FA5}">
                      <a16:colId xmlns:a16="http://schemas.microsoft.com/office/drawing/2014/main" val="1380594890"/>
                    </a:ext>
                  </a:extLst>
                </a:gridCol>
                <a:gridCol w="441960">
                  <a:extLst>
                    <a:ext uri="{9D8B030D-6E8A-4147-A177-3AD203B41FA5}">
                      <a16:colId xmlns:a16="http://schemas.microsoft.com/office/drawing/2014/main" val="644934295"/>
                    </a:ext>
                  </a:extLst>
                </a:gridCol>
                <a:gridCol w="441960">
                  <a:extLst>
                    <a:ext uri="{9D8B030D-6E8A-4147-A177-3AD203B41FA5}">
                      <a16:colId xmlns:a16="http://schemas.microsoft.com/office/drawing/2014/main" val="3009959327"/>
                    </a:ext>
                  </a:extLst>
                </a:gridCol>
                <a:gridCol w="441960">
                  <a:extLst>
                    <a:ext uri="{9D8B030D-6E8A-4147-A177-3AD203B41FA5}">
                      <a16:colId xmlns:a16="http://schemas.microsoft.com/office/drawing/2014/main" val="147511302"/>
                    </a:ext>
                  </a:extLst>
                </a:gridCol>
                <a:gridCol w="441960">
                  <a:extLst>
                    <a:ext uri="{9D8B030D-6E8A-4147-A177-3AD203B41FA5}">
                      <a16:colId xmlns:a16="http://schemas.microsoft.com/office/drawing/2014/main" val="3539205505"/>
                    </a:ext>
                  </a:extLst>
                </a:gridCol>
                <a:gridCol w="441960">
                  <a:extLst>
                    <a:ext uri="{9D8B030D-6E8A-4147-A177-3AD203B41FA5}">
                      <a16:colId xmlns:a16="http://schemas.microsoft.com/office/drawing/2014/main" val="2793551180"/>
                    </a:ext>
                  </a:extLst>
                </a:gridCol>
                <a:gridCol w="441960">
                  <a:extLst>
                    <a:ext uri="{9D8B030D-6E8A-4147-A177-3AD203B41FA5}">
                      <a16:colId xmlns:a16="http://schemas.microsoft.com/office/drawing/2014/main" val="142519614"/>
                    </a:ext>
                  </a:extLst>
                </a:gridCol>
                <a:gridCol w="441960">
                  <a:extLst>
                    <a:ext uri="{9D8B030D-6E8A-4147-A177-3AD203B41FA5}">
                      <a16:colId xmlns:a16="http://schemas.microsoft.com/office/drawing/2014/main" val="382639684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881446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7182444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691158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5947544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0721417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7829227"/>
                  </a:ext>
                </a:extLst>
              </a:tr>
            </a:tbl>
          </a:graphicData>
        </a:graphic>
      </p:graphicFrame>
      <p:graphicFrame>
        <p:nvGraphicFramePr>
          <p:cNvPr id="6" name="Table 5">
            <a:extLst>
              <a:ext uri="{FF2B5EF4-FFF2-40B4-BE49-F238E27FC236}">
                <a16:creationId xmlns:a16="http://schemas.microsoft.com/office/drawing/2014/main" id="{C91522B2-5D84-443D-9055-3699FAEC6EDA}"/>
              </a:ext>
            </a:extLst>
          </p:cNvPr>
          <p:cNvGraphicFramePr>
            <a:graphicFrameLocks noGrp="1"/>
          </p:cNvGraphicFramePr>
          <p:nvPr>
            <p:extLst>
              <p:ext uri="{D42A27DB-BD31-4B8C-83A1-F6EECF244321}">
                <p14:modId xmlns:p14="http://schemas.microsoft.com/office/powerpoint/2010/main" val="373281213"/>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9446341"/>
                    </a:ext>
                  </a:extLst>
                </a:gridCol>
                <a:gridCol w="441960">
                  <a:extLst>
                    <a:ext uri="{9D8B030D-6E8A-4147-A177-3AD203B41FA5}">
                      <a16:colId xmlns:a16="http://schemas.microsoft.com/office/drawing/2014/main" val="1393803838"/>
                    </a:ext>
                  </a:extLst>
                </a:gridCol>
                <a:gridCol w="441960">
                  <a:extLst>
                    <a:ext uri="{9D8B030D-6E8A-4147-A177-3AD203B41FA5}">
                      <a16:colId xmlns:a16="http://schemas.microsoft.com/office/drawing/2014/main" val="1380594890"/>
                    </a:ext>
                  </a:extLst>
                </a:gridCol>
                <a:gridCol w="441960">
                  <a:extLst>
                    <a:ext uri="{9D8B030D-6E8A-4147-A177-3AD203B41FA5}">
                      <a16:colId xmlns:a16="http://schemas.microsoft.com/office/drawing/2014/main" val="644934295"/>
                    </a:ext>
                  </a:extLst>
                </a:gridCol>
                <a:gridCol w="441960">
                  <a:extLst>
                    <a:ext uri="{9D8B030D-6E8A-4147-A177-3AD203B41FA5}">
                      <a16:colId xmlns:a16="http://schemas.microsoft.com/office/drawing/2014/main" val="3009959327"/>
                    </a:ext>
                  </a:extLst>
                </a:gridCol>
                <a:gridCol w="441960">
                  <a:extLst>
                    <a:ext uri="{9D8B030D-6E8A-4147-A177-3AD203B41FA5}">
                      <a16:colId xmlns:a16="http://schemas.microsoft.com/office/drawing/2014/main" val="147511302"/>
                    </a:ext>
                  </a:extLst>
                </a:gridCol>
                <a:gridCol w="441960">
                  <a:extLst>
                    <a:ext uri="{9D8B030D-6E8A-4147-A177-3AD203B41FA5}">
                      <a16:colId xmlns:a16="http://schemas.microsoft.com/office/drawing/2014/main" val="3539205505"/>
                    </a:ext>
                  </a:extLst>
                </a:gridCol>
                <a:gridCol w="441960">
                  <a:extLst>
                    <a:ext uri="{9D8B030D-6E8A-4147-A177-3AD203B41FA5}">
                      <a16:colId xmlns:a16="http://schemas.microsoft.com/office/drawing/2014/main" val="2793551180"/>
                    </a:ext>
                  </a:extLst>
                </a:gridCol>
                <a:gridCol w="441960">
                  <a:extLst>
                    <a:ext uri="{9D8B030D-6E8A-4147-A177-3AD203B41FA5}">
                      <a16:colId xmlns:a16="http://schemas.microsoft.com/office/drawing/2014/main" val="142519614"/>
                    </a:ext>
                  </a:extLst>
                </a:gridCol>
                <a:gridCol w="441960">
                  <a:extLst>
                    <a:ext uri="{9D8B030D-6E8A-4147-A177-3AD203B41FA5}">
                      <a16:colId xmlns:a16="http://schemas.microsoft.com/office/drawing/2014/main" val="382639684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881446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7182444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691158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5947544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0721417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7829227"/>
                  </a:ext>
                </a:extLst>
              </a:tr>
            </a:tbl>
          </a:graphicData>
        </a:graphic>
      </p:graphicFrame>
      <p:graphicFrame>
        <p:nvGraphicFramePr>
          <p:cNvPr id="7" name="Table 6">
            <a:extLst>
              <a:ext uri="{FF2B5EF4-FFF2-40B4-BE49-F238E27FC236}">
                <a16:creationId xmlns:a16="http://schemas.microsoft.com/office/drawing/2014/main" id="{526C98B3-A8E5-33C7-4FE5-4D212B64B4A6}"/>
              </a:ext>
            </a:extLst>
          </p:cNvPr>
          <p:cNvGraphicFramePr>
            <a:graphicFrameLocks noGrp="1"/>
          </p:cNvGraphicFramePr>
          <p:nvPr>
            <p:extLst>
              <p:ext uri="{D42A27DB-BD31-4B8C-83A1-F6EECF244321}">
                <p14:modId xmlns:p14="http://schemas.microsoft.com/office/powerpoint/2010/main" val="721349700"/>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9446341"/>
                    </a:ext>
                  </a:extLst>
                </a:gridCol>
                <a:gridCol w="441960">
                  <a:extLst>
                    <a:ext uri="{9D8B030D-6E8A-4147-A177-3AD203B41FA5}">
                      <a16:colId xmlns:a16="http://schemas.microsoft.com/office/drawing/2014/main" val="1393803838"/>
                    </a:ext>
                  </a:extLst>
                </a:gridCol>
                <a:gridCol w="441960">
                  <a:extLst>
                    <a:ext uri="{9D8B030D-6E8A-4147-A177-3AD203B41FA5}">
                      <a16:colId xmlns:a16="http://schemas.microsoft.com/office/drawing/2014/main" val="1380594890"/>
                    </a:ext>
                  </a:extLst>
                </a:gridCol>
                <a:gridCol w="441960">
                  <a:extLst>
                    <a:ext uri="{9D8B030D-6E8A-4147-A177-3AD203B41FA5}">
                      <a16:colId xmlns:a16="http://schemas.microsoft.com/office/drawing/2014/main" val="644934295"/>
                    </a:ext>
                  </a:extLst>
                </a:gridCol>
                <a:gridCol w="441960">
                  <a:extLst>
                    <a:ext uri="{9D8B030D-6E8A-4147-A177-3AD203B41FA5}">
                      <a16:colId xmlns:a16="http://schemas.microsoft.com/office/drawing/2014/main" val="3009959327"/>
                    </a:ext>
                  </a:extLst>
                </a:gridCol>
                <a:gridCol w="441960">
                  <a:extLst>
                    <a:ext uri="{9D8B030D-6E8A-4147-A177-3AD203B41FA5}">
                      <a16:colId xmlns:a16="http://schemas.microsoft.com/office/drawing/2014/main" val="147511302"/>
                    </a:ext>
                  </a:extLst>
                </a:gridCol>
                <a:gridCol w="441960">
                  <a:extLst>
                    <a:ext uri="{9D8B030D-6E8A-4147-A177-3AD203B41FA5}">
                      <a16:colId xmlns:a16="http://schemas.microsoft.com/office/drawing/2014/main" val="3539205505"/>
                    </a:ext>
                  </a:extLst>
                </a:gridCol>
                <a:gridCol w="441960">
                  <a:extLst>
                    <a:ext uri="{9D8B030D-6E8A-4147-A177-3AD203B41FA5}">
                      <a16:colId xmlns:a16="http://schemas.microsoft.com/office/drawing/2014/main" val="2793551180"/>
                    </a:ext>
                  </a:extLst>
                </a:gridCol>
                <a:gridCol w="441960">
                  <a:extLst>
                    <a:ext uri="{9D8B030D-6E8A-4147-A177-3AD203B41FA5}">
                      <a16:colId xmlns:a16="http://schemas.microsoft.com/office/drawing/2014/main" val="142519614"/>
                    </a:ext>
                  </a:extLst>
                </a:gridCol>
                <a:gridCol w="441960">
                  <a:extLst>
                    <a:ext uri="{9D8B030D-6E8A-4147-A177-3AD203B41FA5}">
                      <a16:colId xmlns:a16="http://schemas.microsoft.com/office/drawing/2014/main" val="382639684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881446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7182444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691158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5947544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0721417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7829227"/>
                  </a:ext>
                </a:extLst>
              </a:tr>
            </a:tbl>
          </a:graphicData>
        </a:graphic>
      </p:graphicFrame>
    </p:spTree>
    <p:extLst>
      <p:ext uri="{BB962C8B-B14F-4D97-AF65-F5344CB8AC3E}">
        <p14:creationId xmlns:p14="http://schemas.microsoft.com/office/powerpoint/2010/main" val="155041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812F08-E601-2161-5DEE-CB32DF2597CE}"/>
              </a:ext>
            </a:extLst>
          </p:cNvPr>
          <p:cNvPicPr>
            <a:picLocks noChangeAspect="1"/>
          </p:cNvPicPr>
          <p:nvPr/>
        </p:nvPicPr>
        <p:blipFill rotWithShape="1">
          <a:blip r:embed="rId2">
            <a:extLst>
              <a:ext uri="{28A0092B-C50C-407E-A947-70E740481C1C}">
                <a14:useLocalDpi xmlns:a14="http://schemas.microsoft.com/office/drawing/2010/main" val="0"/>
              </a:ext>
            </a:extLst>
          </a:blip>
          <a:srcRect t="2722" r="59167" b="15611"/>
          <a:stretch/>
        </p:blipFill>
        <p:spPr>
          <a:xfrm>
            <a:off x="0" y="1"/>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8363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C6C56DFA-BA52-33C8-FA7E-CEF5AEF4C739}"/>
              </a:ext>
            </a:extLst>
          </p:cNvPr>
          <p:cNvPicPr>
            <a:picLocks noChangeAspect="1"/>
          </p:cNvPicPr>
          <p:nvPr/>
        </p:nvPicPr>
        <p:blipFill rotWithShape="1">
          <a:blip r:embed="rId2">
            <a:extLst>
              <a:ext uri="{28A0092B-C50C-407E-A947-70E740481C1C}">
                <a14:useLocalDpi xmlns:a14="http://schemas.microsoft.com/office/drawing/2010/main" val="0"/>
              </a:ext>
            </a:extLst>
          </a:blip>
          <a:srcRect t="2722" r="59167" b="15611"/>
          <a:stretch/>
        </p:blipFill>
        <p:spPr>
          <a:xfrm>
            <a:off x="0" y="1"/>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7891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08042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Clues </a:t>
            </a:r>
          </a:p>
          <a:p>
            <a:r>
              <a:rPr lang="en-US" sz="6000" b="1" dirty="0">
                <a:solidFill>
                  <a:srgbClr val="FFFF00"/>
                </a:solidFill>
              </a:rPr>
              <a:t>Can Crack the Case”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57DBE0-0F44-BE5B-35E1-775A9CF55AB7}"/>
              </a:ext>
            </a:extLst>
          </p:cNvPr>
          <p:cNvPicPr>
            <a:picLocks noChangeAspect="1"/>
          </p:cNvPicPr>
          <p:nvPr/>
        </p:nvPicPr>
        <p:blipFill rotWithShape="1">
          <a:blip r:embed="rId2">
            <a:extLst>
              <a:ext uri="{28A0092B-C50C-407E-A947-70E740481C1C}">
                <a14:useLocalDpi xmlns:a14="http://schemas.microsoft.com/office/drawing/2010/main" val="0"/>
              </a:ext>
            </a:extLst>
          </a:blip>
          <a:srcRect t="2722" r="59167" b="15611"/>
          <a:stretch/>
        </p:blipFill>
        <p:spPr>
          <a:xfrm>
            <a:off x="0" y="1"/>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there in all?</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7CC9FF-F6E7-2F1E-C856-D958946CFADF}"/>
              </a:ext>
            </a:extLst>
          </p:cNvPr>
          <p:cNvPicPr>
            <a:picLocks noChangeAspect="1"/>
          </p:cNvPicPr>
          <p:nvPr/>
        </p:nvPicPr>
        <p:blipFill rotWithShape="1">
          <a:blip r:embed="rId2">
            <a:extLst>
              <a:ext uri="{28A0092B-C50C-407E-A947-70E740481C1C}">
                <a14:useLocalDpi xmlns:a14="http://schemas.microsoft.com/office/drawing/2010/main" val="0"/>
              </a:ext>
            </a:extLst>
          </a:blip>
          <a:srcRect t="2722" r="59167" b="15611"/>
          <a:stretch/>
        </p:blipFill>
        <p:spPr>
          <a:xfrm>
            <a:off x="0" y="1"/>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has the same digit in the ones place and the tens place.</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972B9D-C7D6-00A7-A2C2-2EC741799AFB}"/>
              </a:ext>
            </a:extLst>
          </p:cNvPr>
          <p:cNvPicPr>
            <a:picLocks noChangeAspect="1"/>
          </p:cNvPicPr>
          <p:nvPr/>
        </p:nvPicPr>
        <p:blipFill rotWithShape="1">
          <a:blip r:embed="rId2">
            <a:extLst>
              <a:ext uri="{28A0092B-C50C-407E-A947-70E740481C1C}">
                <a14:useLocalDpi xmlns:a14="http://schemas.microsoft.com/office/drawing/2010/main" val="0"/>
              </a:ext>
            </a:extLst>
          </a:blip>
          <a:srcRect t="2722" r="59167" b="15611"/>
          <a:stretch/>
        </p:blipFill>
        <p:spPr>
          <a:xfrm>
            <a:off x="0" y="1"/>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7" name="Picture 6">
            <a:extLst>
              <a:ext uri="{FF2B5EF4-FFF2-40B4-BE49-F238E27FC236}">
                <a16:creationId xmlns:a16="http://schemas.microsoft.com/office/drawing/2014/main" id="{BE823A22-B253-2954-5739-BAA933B65670}"/>
              </a:ext>
            </a:extLst>
          </p:cNvPr>
          <p:cNvPicPr>
            <a:picLocks noChangeAspect="1"/>
          </p:cNvPicPr>
          <p:nvPr/>
        </p:nvPicPr>
        <p:blipFill rotWithShape="1">
          <a:blip r:embed="rId2">
            <a:extLst>
              <a:ext uri="{28A0092B-C50C-407E-A947-70E740481C1C}">
                <a14:useLocalDpi xmlns:a14="http://schemas.microsoft.com/office/drawing/2010/main" val="0"/>
              </a:ext>
            </a:extLst>
          </a:blip>
          <a:srcRect t="2722" r="59167" b="15611"/>
          <a:stretch/>
        </p:blipFill>
        <p:spPr>
          <a:xfrm>
            <a:off x="0" y="1"/>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Clues </a:t>
            </a:r>
          </a:p>
          <a:p>
            <a:r>
              <a:rPr lang="en-US" sz="6000" b="1" dirty="0">
                <a:solidFill>
                  <a:srgbClr val="FFFF00"/>
                </a:solidFill>
              </a:rPr>
              <a:t>Can Crack the Case”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206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1CD7E3-5856-7A5B-4176-BC218EE700D5}"/>
              </a:ext>
            </a:extLst>
          </p:cNvPr>
          <p:cNvPicPr>
            <a:picLocks noChangeAspect="1"/>
          </p:cNvPicPr>
          <p:nvPr/>
        </p:nvPicPr>
        <p:blipFill rotWithShape="1">
          <a:blip r:embed="rId2">
            <a:extLst>
              <a:ext uri="{28A0092B-C50C-407E-A947-70E740481C1C}">
                <a14:useLocalDpi xmlns:a14="http://schemas.microsoft.com/office/drawing/2010/main" val="0"/>
              </a:ext>
            </a:extLst>
          </a:blip>
          <a:srcRect t="2722" r="59167" b="15611"/>
          <a:stretch/>
        </p:blipFill>
        <p:spPr>
          <a:xfrm>
            <a:off x="0" y="1"/>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there in all?</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985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8413</TotalTime>
  <Words>2500</Words>
  <Application>Microsoft Office PowerPoint</Application>
  <PresentationFormat>On-screen Show (4:3)</PresentationFormat>
  <Paragraphs>645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163</cp:revision>
  <dcterms:created xsi:type="dcterms:W3CDTF">2020-11-09T02:38:45Z</dcterms:created>
  <dcterms:modified xsi:type="dcterms:W3CDTF">2022-10-10T01:58:43Z</dcterms:modified>
</cp:coreProperties>
</file>