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541" r:id="rId9"/>
    <p:sldId id="542" r:id="rId10"/>
    <p:sldId id="543" r:id="rId11"/>
    <p:sldId id="544" r:id="rId12"/>
    <p:sldId id="545" r:id="rId13"/>
    <p:sldId id="554" r:id="rId14"/>
    <p:sldId id="547" r:id="rId15"/>
    <p:sldId id="548" r:id="rId16"/>
    <p:sldId id="553" r:id="rId17"/>
    <p:sldId id="550" r:id="rId18"/>
    <p:sldId id="551" r:id="rId19"/>
    <p:sldId id="55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C67D0-FCE7-9D88-18FF-E6E7D45F3AA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57200" y="0"/>
            <a:ext cx="3708400" cy="5562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less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includes the digit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4" name="Table 3">
            <a:extLst>
              <a:ext uri="{FF2B5EF4-FFF2-40B4-BE49-F238E27FC236}">
                <a16:creationId xmlns:a16="http://schemas.microsoft.com/office/drawing/2014/main" id="{DDC60977-36AA-C0C0-0B1D-4061BD60622F}"/>
              </a:ext>
            </a:extLst>
          </p:cNvPr>
          <p:cNvGraphicFramePr>
            <a:graphicFrameLocks noGrp="1"/>
          </p:cNvGraphicFramePr>
          <p:nvPr/>
        </p:nvGraphicFramePr>
        <p:xfrm>
          <a:off x="76200" y="5298421"/>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05222241"/>
                    </a:ext>
                  </a:extLst>
                </a:gridCol>
                <a:gridCol w="441960">
                  <a:extLst>
                    <a:ext uri="{9D8B030D-6E8A-4147-A177-3AD203B41FA5}">
                      <a16:colId xmlns:a16="http://schemas.microsoft.com/office/drawing/2014/main" val="3464836316"/>
                    </a:ext>
                  </a:extLst>
                </a:gridCol>
                <a:gridCol w="441960">
                  <a:extLst>
                    <a:ext uri="{9D8B030D-6E8A-4147-A177-3AD203B41FA5}">
                      <a16:colId xmlns:a16="http://schemas.microsoft.com/office/drawing/2014/main" val="949086501"/>
                    </a:ext>
                  </a:extLst>
                </a:gridCol>
                <a:gridCol w="441960">
                  <a:extLst>
                    <a:ext uri="{9D8B030D-6E8A-4147-A177-3AD203B41FA5}">
                      <a16:colId xmlns:a16="http://schemas.microsoft.com/office/drawing/2014/main" val="2977893916"/>
                    </a:ext>
                  </a:extLst>
                </a:gridCol>
                <a:gridCol w="441960">
                  <a:extLst>
                    <a:ext uri="{9D8B030D-6E8A-4147-A177-3AD203B41FA5}">
                      <a16:colId xmlns:a16="http://schemas.microsoft.com/office/drawing/2014/main" val="1378952593"/>
                    </a:ext>
                  </a:extLst>
                </a:gridCol>
                <a:gridCol w="441960">
                  <a:extLst>
                    <a:ext uri="{9D8B030D-6E8A-4147-A177-3AD203B41FA5}">
                      <a16:colId xmlns:a16="http://schemas.microsoft.com/office/drawing/2014/main" val="3947814305"/>
                    </a:ext>
                  </a:extLst>
                </a:gridCol>
                <a:gridCol w="441960">
                  <a:extLst>
                    <a:ext uri="{9D8B030D-6E8A-4147-A177-3AD203B41FA5}">
                      <a16:colId xmlns:a16="http://schemas.microsoft.com/office/drawing/2014/main" val="890238185"/>
                    </a:ext>
                  </a:extLst>
                </a:gridCol>
                <a:gridCol w="441960">
                  <a:extLst>
                    <a:ext uri="{9D8B030D-6E8A-4147-A177-3AD203B41FA5}">
                      <a16:colId xmlns:a16="http://schemas.microsoft.com/office/drawing/2014/main" val="1490383628"/>
                    </a:ext>
                  </a:extLst>
                </a:gridCol>
                <a:gridCol w="441960">
                  <a:extLst>
                    <a:ext uri="{9D8B030D-6E8A-4147-A177-3AD203B41FA5}">
                      <a16:colId xmlns:a16="http://schemas.microsoft.com/office/drawing/2014/main" val="1087008068"/>
                    </a:ext>
                  </a:extLst>
                </a:gridCol>
                <a:gridCol w="441960">
                  <a:extLst>
                    <a:ext uri="{9D8B030D-6E8A-4147-A177-3AD203B41FA5}">
                      <a16:colId xmlns:a16="http://schemas.microsoft.com/office/drawing/2014/main" val="423239375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457897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2263172"/>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041208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6454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3033569"/>
                  </a:ext>
                </a:extLst>
              </a:tr>
            </a:tbl>
          </a:graphicData>
        </a:graphic>
      </p:graphicFrame>
    </p:spTree>
    <p:extLst>
      <p:ext uri="{BB962C8B-B14F-4D97-AF65-F5344CB8AC3E}">
        <p14:creationId xmlns:p14="http://schemas.microsoft.com/office/powerpoint/2010/main" val="389279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7B0E68-6A13-E385-3D5F-9A0B7CB515D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9096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36 tops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ABABA17C-6A0A-E3A0-D20A-B2937970C40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2906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68118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Tip Top </a:t>
            </a:r>
            <a:r>
              <a:rPr lang="en-US" sz="6000" b="1" dirty="0" err="1">
                <a:solidFill>
                  <a:srgbClr val="FFFF00"/>
                </a:solidFill>
              </a:rPr>
              <a:t>Esti</a:t>
            </a:r>
            <a:r>
              <a:rPr lang="en-US" sz="6000" b="1" dirty="0">
                <a:solidFill>
                  <a:srgbClr val="FFFF00"/>
                </a:solidFill>
              </a:rPr>
              <a:t>-Mystery”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2271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B36F21-5A84-25A8-ABE3-F1477F890C7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tops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3341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C67D0-FCE7-9D88-18FF-E6E7D45F3AA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57200" y="0"/>
            <a:ext cx="3708400" cy="5562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less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includes the digit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4" name="Table 3">
            <a:extLst>
              <a:ext uri="{FF2B5EF4-FFF2-40B4-BE49-F238E27FC236}">
                <a16:creationId xmlns:a16="http://schemas.microsoft.com/office/drawing/2014/main" id="{DDC60977-36AA-C0C0-0B1D-4061BD60622F}"/>
              </a:ext>
            </a:extLst>
          </p:cNvPr>
          <p:cNvGraphicFramePr>
            <a:graphicFrameLocks noGrp="1"/>
          </p:cNvGraphicFramePr>
          <p:nvPr>
            <p:extLst>
              <p:ext uri="{D42A27DB-BD31-4B8C-83A1-F6EECF244321}">
                <p14:modId xmlns:p14="http://schemas.microsoft.com/office/powerpoint/2010/main" val="618451071"/>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05222241"/>
                    </a:ext>
                  </a:extLst>
                </a:gridCol>
                <a:gridCol w="441960">
                  <a:extLst>
                    <a:ext uri="{9D8B030D-6E8A-4147-A177-3AD203B41FA5}">
                      <a16:colId xmlns:a16="http://schemas.microsoft.com/office/drawing/2014/main" val="3464836316"/>
                    </a:ext>
                  </a:extLst>
                </a:gridCol>
                <a:gridCol w="441960">
                  <a:extLst>
                    <a:ext uri="{9D8B030D-6E8A-4147-A177-3AD203B41FA5}">
                      <a16:colId xmlns:a16="http://schemas.microsoft.com/office/drawing/2014/main" val="949086501"/>
                    </a:ext>
                  </a:extLst>
                </a:gridCol>
                <a:gridCol w="441960">
                  <a:extLst>
                    <a:ext uri="{9D8B030D-6E8A-4147-A177-3AD203B41FA5}">
                      <a16:colId xmlns:a16="http://schemas.microsoft.com/office/drawing/2014/main" val="2977893916"/>
                    </a:ext>
                  </a:extLst>
                </a:gridCol>
                <a:gridCol w="441960">
                  <a:extLst>
                    <a:ext uri="{9D8B030D-6E8A-4147-A177-3AD203B41FA5}">
                      <a16:colId xmlns:a16="http://schemas.microsoft.com/office/drawing/2014/main" val="1378952593"/>
                    </a:ext>
                  </a:extLst>
                </a:gridCol>
                <a:gridCol w="441960">
                  <a:extLst>
                    <a:ext uri="{9D8B030D-6E8A-4147-A177-3AD203B41FA5}">
                      <a16:colId xmlns:a16="http://schemas.microsoft.com/office/drawing/2014/main" val="3947814305"/>
                    </a:ext>
                  </a:extLst>
                </a:gridCol>
                <a:gridCol w="441960">
                  <a:extLst>
                    <a:ext uri="{9D8B030D-6E8A-4147-A177-3AD203B41FA5}">
                      <a16:colId xmlns:a16="http://schemas.microsoft.com/office/drawing/2014/main" val="890238185"/>
                    </a:ext>
                  </a:extLst>
                </a:gridCol>
                <a:gridCol w="441960">
                  <a:extLst>
                    <a:ext uri="{9D8B030D-6E8A-4147-A177-3AD203B41FA5}">
                      <a16:colId xmlns:a16="http://schemas.microsoft.com/office/drawing/2014/main" val="1490383628"/>
                    </a:ext>
                  </a:extLst>
                </a:gridCol>
                <a:gridCol w="441960">
                  <a:extLst>
                    <a:ext uri="{9D8B030D-6E8A-4147-A177-3AD203B41FA5}">
                      <a16:colId xmlns:a16="http://schemas.microsoft.com/office/drawing/2014/main" val="1087008068"/>
                    </a:ext>
                  </a:extLst>
                </a:gridCol>
                <a:gridCol w="441960">
                  <a:extLst>
                    <a:ext uri="{9D8B030D-6E8A-4147-A177-3AD203B41FA5}">
                      <a16:colId xmlns:a16="http://schemas.microsoft.com/office/drawing/2014/main" val="423239375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457897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2263172"/>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041208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6454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3033569"/>
                  </a:ext>
                </a:extLst>
              </a:tr>
            </a:tbl>
          </a:graphicData>
        </a:graphic>
      </p:graphicFrame>
      <p:graphicFrame>
        <p:nvGraphicFramePr>
          <p:cNvPr id="2" name="Table 1">
            <a:extLst>
              <a:ext uri="{FF2B5EF4-FFF2-40B4-BE49-F238E27FC236}">
                <a16:creationId xmlns:a16="http://schemas.microsoft.com/office/drawing/2014/main" id="{B812FCCE-6C25-0AC8-F3B1-78BFF8A2C509}"/>
              </a:ext>
            </a:extLst>
          </p:cNvPr>
          <p:cNvGraphicFramePr>
            <a:graphicFrameLocks noGrp="1"/>
          </p:cNvGraphicFramePr>
          <p:nvPr>
            <p:extLst>
              <p:ext uri="{D42A27DB-BD31-4B8C-83A1-F6EECF244321}">
                <p14:modId xmlns:p14="http://schemas.microsoft.com/office/powerpoint/2010/main" val="168302024"/>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05222241"/>
                    </a:ext>
                  </a:extLst>
                </a:gridCol>
                <a:gridCol w="441960">
                  <a:extLst>
                    <a:ext uri="{9D8B030D-6E8A-4147-A177-3AD203B41FA5}">
                      <a16:colId xmlns:a16="http://schemas.microsoft.com/office/drawing/2014/main" val="3464836316"/>
                    </a:ext>
                  </a:extLst>
                </a:gridCol>
                <a:gridCol w="441960">
                  <a:extLst>
                    <a:ext uri="{9D8B030D-6E8A-4147-A177-3AD203B41FA5}">
                      <a16:colId xmlns:a16="http://schemas.microsoft.com/office/drawing/2014/main" val="949086501"/>
                    </a:ext>
                  </a:extLst>
                </a:gridCol>
                <a:gridCol w="441960">
                  <a:extLst>
                    <a:ext uri="{9D8B030D-6E8A-4147-A177-3AD203B41FA5}">
                      <a16:colId xmlns:a16="http://schemas.microsoft.com/office/drawing/2014/main" val="2977893916"/>
                    </a:ext>
                  </a:extLst>
                </a:gridCol>
                <a:gridCol w="441960">
                  <a:extLst>
                    <a:ext uri="{9D8B030D-6E8A-4147-A177-3AD203B41FA5}">
                      <a16:colId xmlns:a16="http://schemas.microsoft.com/office/drawing/2014/main" val="1378952593"/>
                    </a:ext>
                  </a:extLst>
                </a:gridCol>
                <a:gridCol w="441960">
                  <a:extLst>
                    <a:ext uri="{9D8B030D-6E8A-4147-A177-3AD203B41FA5}">
                      <a16:colId xmlns:a16="http://schemas.microsoft.com/office/drawing/2014/main" val="3947814305"/>
                    </a:ext>
                  </a:extLst>
                </a:gridCol>
                <a:gridCol w="441960">
                  <a:extLst>
                    <a:ext uri="{9D8B030D-6E8A-4147-A177-3AD203B41FA5}">
                      <a16:colId xmlns:a16="http://schemas.microsoft.com/office/drawing/2014/main" val="890238185"/>
                    </a:ext>
                  </a:extLst>
                </a:gridCol>
                <a:gridCol w="441960">
                  <a:extLst>
                    <a:ext uri="{9D8B030D-6E8A-4147-A177-3AD203B41FA5}">
                      <a16:colId xmlns:a16="http://schemas.microsoft.com/office/drawing/2014/main" val="1490383628"/>
                    </a:ext>
                  </a:extLst>
                </a:gridCol>
                <a:gridCol w="441960">
                  <a:extLst>
                    <a:ext uri="{9D8B030D-6E8A-4147-A177-3AD203B41FA5}">
                      <a16:colId xmlns:a16="http://schemas.microsoft.com/office/drawing/2014/main" val="1087008068"/>
                    </a:ext>
                  </a:extLst>
                </a:gridCol>
                <a:gridCol w="441960">
                  <a:extLst>
                    <a:ext uri="{9D8B030D-6E8A-4147-A177-3AD203B41FA5}">
                      <a16:colId xmlns:a16="http://schemas.microsoft.com/office/drawing/2014/main" val="423239375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457897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2263172"/>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041208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6454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3033569"/>
                  </a:ext>
                </a:extLst>
              </a:tr>
            </a:tbl>
          </a:graphicData>
        </a:graphic>
      </p:graphicFrame>
      <p:graphicFrame>
        <p:nvGraphicFramePr>
          <p:cNvPr id="5" name="Table 4">
            <a:extLst>
              <a:ext uri="{FF2B5EF4-FFF2-40B4-BE49-F238E27FC236}">
                <a16:creationId xmlns:a16="http://schemas.microsoft.com/office/drawing/2014/main" id="{807899FA-F08A-9D65-FB74-742C3D30552E}"/>
              </a:ext>
            </a:extLst>
          </p:cNvPr>
          <p:cNvGraphicFramePr>
            <a:graphicFrameLocks noGrp="1"/>
          </p:cNvGraphicFramePr>
          <p:nvPr>
            <p:extLst>
              <p:ext uri="{D42A27DB-BD31-4B8C-83A1-F6EECF244321}">
                <p14:modId xmlns:p14="http://schemas.microsoft.com/office/powerpoint/2010/main" val="1500137033"/>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05222241"/>
                    </a:ext>
                  </a:extLst>
                </a:gridCol>
                <a:gridCol w="441960">
                  <a:extLst>
                    <a:ext uri="{9D8B030D-6E8A-4147-A177-3AD203B41FA5}">
                      <a16:colId xmlns:a16="http://schemas.microsoft.com/office/drawing/2014/main" val="3464836316"/>
                    </a:ext>
                  </a:extLst>
                </a:gridCol>
                <a:gridCol w="441960">
                  <a:extLst>
                    <a:ext uri="{9D8B030D-6E8A-4147-A177-3AD203B41FA5}">
                      <a16:colId xmlns:a16="http://schemas.microsoft.com/office/drawing/2014/main" val="949086501"/>
                    </a:ext>
                  </a:extLst>
                </a:gridCol>
                <a:gridCol w="441960">
                  <a:extLst>
                    <a:ext uri="{9D8B030D-6E8A-4147-A177-3AD203B41FA5}">
                      <a16:colId xmlns:a16="http://schemas.microsoft.com/office/drawing/2014/main" val="2977893916"/>
                    </a:ext>
                  </a:extLst>
                </a:gridCol>
                <a:gridCol w="441960">
                  <a:extLst>
                    <a:ext uri="{9D8B030D-6E8A-4147-A177-3AD203B41FA5}">
                      <a16:colId xmlns:a16="http://schemas.microsoft.com/office/drawing/2014/main" val="1378952593"/>
                    </a:ext>
                  </a:extLst>
                </a:gridCol>
                <a:gridCol w="441960">
                  <a:extLst>
                    <a:ext uri="{9D8B030D-6E8A-4147-A177-3AD203B41FA5}">
                      <a16:colId xmlns:a16="http://schemas.microsoft.com/office/drawing/2014/main" val="3947814305"/>
                    </a:ext>
                  </a:extLst>
                </a:gridCol>
                <a:gridCol w="441960">
                  <a:extLst>
                    <a:ext uri="{9D8B030D-6E8A-4147-A177-3AD203B41FA5}">
                      <a16:colId xmlns:a16="http://schemas.microsoft.com/office/drawing/2014/main" val="890238185"/>
                    </a:ext>
                  </a:extLst>
                </a:gridCol>
                <a:gridCol w="441960">
                  <a:extLst>
                    <a:ext uri="{9D8B030D-6E8A-4147-A177-3AD203B41FA5}">
                      <a16:colId xmlns:a16="http://schemas.microsoft.com/office/drawing/2014/main" val="1490383628"/>
                    </a:ext>
                  </a:extLst>
                </a:gridCol>
                <a:gridCol w="441960">
                  <a:extLst>
                    <a:ext uri="{9D8B030D-6E8A-4147-A177-3AD203B41FA5}">
                      <a16:colId xmlns:a16="http://schemas.microsoft.com/office/drawing/2014/main" val="1087008068"/>
                    </a:ext>
                  </a:extLst>
                </a:gridCol>
                <a:gridCol w="441960">
                  <a:extLst>
                    <a:ext uri="{9D8B030D-6E8A-4147-A177-3AD203B41FA5}">
                      <a16:colId xmlns:a16="http://schemas.microsoft.com/office/drawing/2014/main" val="423239375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2457897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02263172"/>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041208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106454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3033569"/>
                  </a:ext>
                </a:extLst>
              </a:tr>
            </a:tbl>
          </a:graphicData>
        </a:graphic>
      </p:graphicFrame>
      <p:graphicFrame>
        <p:nvGraphicFramePr>
          <p:cNvPr id="6" name="Table 5">
            <a:extLst>
              <a:ext uri="{FF2B5EF4-FFF2-40B4-BE49-F238E27FC236}">
                <a16:creationId xmlns:a16="http://schemas.microsoft.com/office/drawing/2014/main" id="{75D281C7-655D-63C2-67A3-91EE3CCF20AC}"/>
              </a:ext>
            </a:extLst>
          </p:cNvPr>
          <p:cNvGraphicFramePr>
            <a:graphicFrameLocks noGrp="1"/>
          </p:cNvGraphicFramePr>
          <p:nvPr>
            <p:extLst>
              <p:ext uri="{D42A27DB-BD31-4B8C-83A1-F6EECF244321}">
                <p14:modId xmlns:p14="http://schemas.microsoft.com/office/powerpoint/2010/main" val="1416228717"/>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05222241"/>
                    </a:ext>
                  </a:extLst>
                </a:gridCol>
                <a:gridCol w="441960">
                  <a:extLst>
                    <a:ext uri="{9D8B030D-6E8A-4147-A177-3AD203B41FA5}">
                      <a16:colId xmlns:a16="http://schemas.microsoft.com/office/drawing/2014/main" val="3464836316"/>
                    </a:ext>
                  </a:extLst>
                </a:gridCol>
                <a:gridCol w="441960">
                  <a:extLst>
                    <a:ext uri="{9D8B030D-6E8A-4147-A177-3AD203B41FA5}">
                      <a16:colId xmlns:a16="http://schemas.microsoft.com/office/drawing/2014/main" val="949086501"/>
                    </a:ext>
                  </a:extLst>
                </a:gridCol>
                <a:gridCol w="441960">
                  <a:extLst>
                    <a:ext uri="{9D8B030D-6E8A-4147-A177-3AD203B41FA5}">
                      <a16:colId xmlns:a16="http://schemas.microsoft.com/office/drawing/2014/main" val="2977893916"/>
                    </a:ext>
                  </a:extLst>
                </a:gridCol>
                <a:gridCol w="441960">
                  <a:extLst>
                    <a:ext uri="{9D8B030D-6E8A-4147-A177-3AD203B41FA5}">
                      <a16:colId xmlns:a16="http://schemas.microsoft.com/office/drawing/2014/main" val="1378952593"/>
                    </a:ext>
                  </a:extLst>
                </a:gridCol>
                <a:gridCol w="441960">
                  <a:extLst>
                    <a:ext uri="{9D8B030D-6E8A-4147-A177-3AD203B41FA5}">
                      <a16:colId xmlns:a16="http://schemas.microsoft.com/office/drawing/2014/main" val="3947814305"/>
                    </a:ext>
                  </a:extLst>
                </a:gridCol>
                <a:gridCol w="441960">
                  <a:extLst>
                    <a:ext uri="{9D8B030D-6E8A-4147-A177-3AD203B41FA5}">
                      <a16:colId xmlns:a16="http://schemas.microsoft.com/office/drawing/2014/main" val="890238185"/>
                    </a:ext>
                  </a:extLst>
                </a:gridCol>
                <a:gridCol w="441960">
                  <a:extLst>
                    <a:ext uri="{9D8B030D-6E8A-4147-A177-3AD203B41FA5}">
                      <a16:colId xmlns:a16="http://schemas.microsoft.com/office/drawing/2014/main" val="1490383628"/>
                    </a:ext>
                  </a:extLst>
                </a:gridCol>
                <a:gridCol w="441960">
                  <a:extLst>
                    <a:ext uri="{9D8B030D-6E8A-4147-A177-3AD203B41FA5}">
                      <a16:colId xmlns:a16="http://schemas.microsoft.com/office/drawing/2014/main" val="1087008068"/>
                    </a:ext>
                  </a:extLst>
                </a:gridCol>
                <a:gridCol w="441960">
                  <a:extLst>
                    <a:ext uri="{9D8B030D-6E8A-4147-A177-3AD203B41FA5}">
                      <a16:colId xmlns:a16="http://schemas.microsoft.com/office/drawing/2014/main" val="423239375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2457897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02263172"/>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041208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106454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3033569"/>
                  </a:ext>
                </a:extLst>
              </a:tr>
            </a:tbl>
          </a:graphicData>
        </a:graphic>
      </p:graphicFrame>
      <p:graphicFrame>
        <p:nvGraphicFramePr>
          <p:cNvPr id="7" name="Table 6">
            <a:extLst>
              <a:ext uri="{FF2B5EF4-FFF2-40B4-BE49-F238E27FC236}">
                <a16:creationId xmlns:a16="http://schemas.microsoft.com/office/drawing/2014/main" id="{D772AAF9-29A1-47AA-66FA-17925052BF62}"/>
              </a:ext>
            </a:extLst>
          </p:cNvPr>
          <p:cNvGraphicFramePr>
            <a:graphicFrameLocks noGrp="1"/>
          </p:cNvGraphicFramePr>
          <p:nvPr>
            <p:extLst>
              <p:ext uri="{D42A27DB-BD31-4B8C-83A1-F6EECF244321}">
                <p14:modId xmlns:p14="http://schemas.microsoft.com/office/powerpoint/2010/main" val="3578816341"/>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05222241"/>
                    </a:ext>
                  </a:extLst>
                </a:gridCol>
                <a:gridCol w="441960">
                  <a:extLst>
                    <a:ext uri="{9D8B030D-6E8A-4147-A177-3AD203B41FA5}">
                      <a16:colId xmlns:a16="http://schemas.microsoft.com/office/drawing/2014/main" val="3464836316"/>
                    </a:ext>
                  </a:extLst>
                </a:gridCol>
                <a:gridCol w="441960">
                  <a:extLst>
                    <a:ext uri="{9D8B030D-6E8A-4147-A177-3AD203B41FA5}">
                      <a16:colId xmlns:a16="http://schemas.microsoft.com/office/drawing/2014/main" val="949086501"/>
                    </a:ext>
                  </a:extLst>
                </a:gridCol>
                <a:gridCol w="441960">
                  <a:extLst>
                    <a:ext uri="{9D8B030D-6E8A-4147-A177-3AD203B41FA5}">
                      <a16:colId xmlns:a16="http://schemas.microsoft.com/office/drawing/2014/main" val="2977893916"/>
                    </a:ext>
                  </a:extLst>
                </a:gridCol>
                <a:gridCol w="441960">
                  <a:extLst>
                    <a:ext uri="{9D8B030D-6E8A-4147-A177-3AD203B41FA5}">
                      <a16:colId xmlns:a16="http://schemas.microsoft.com/office/drawing/2014/main" val="1378952593"/>
                    </a:ext>
                  </a:extLst>
                </a:gridCol>
                <a:gridCol w="441960">
                  <a:extLst>
                    <a:ext uri="{9D8B030D-6E8A-4147-A177-3AD203B41FA5}">
                      <a16:colId xmlns:a16="http://schemas.microsoft.com/office/drawing/2014/main" val="3947814305"/>
                    </a:ext>
                  </a:extLst>
                </a:gridCol>
                <a:gridCol w="441960">
                  <a:extLst>
                    <a:ext uri="{9D8B030D-6E8A-4147-A177-3AD203B41FA5}">
                      <a16:colId xmlns:a16="http://schemas.microsoft.com/office/drawing/2014/main" val="890238185"/>
                    </a:ext>
                  </a:extLst>
                </a:gridCol>
                <a:gridCol w="441960">
                  <a:extLst>
                    <a:ext uri="{9D8B030D-6E8A-4147-A177-3AD203B41FA5}">
                      <a16:colId xmlns:a16="http://schemas.microsoft.com/office/drawing/2014/main" val="1490383628"/>
                    </a:ext>
                  </a:extLst>
                </a:gridCol>
                <a:gridCol w="441960">
                  <a:extLst>
                    <a:ext uri="{9D8B030D-6E8A-4147-A177-3AD203B41FA5}">
                      <a16:colId xmlns:a16="http://schemas.microsoft.com/office/drawing/2014/main" val="1087008068"/>
                    </a:ext>
                  </a:extLst>
                </a:gridCol>
                <a:gridCol w="441960">
                  <a:extLst>
                    <a:ext uri="{9D8B030D-6E8A-4147-A177-3AD203B41FA5}">
                      <a16:colId xmlns:a16="http://schemas.microsoft.com/office/drawing/2014/main" val="423239375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2457897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02263172"/>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041208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106454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43033569"/>
                  </a:ext>
                </a:extLst>
              </a:tr>
            </a:tbl>
          </a:graphicData>
        </a:graphic>
      </p:graphicFrame>
    </p:spTree>
    <p:extLst>
      <p:ext uri="{BB962C8B-B14F-4D97-AF65-F5344CB8AC3E}">
        <p14:creationId xmlns:p14="http://schemas.microsoft.com/office/powerpoint/2010/main" val="319853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7B0E68-6A13-E385-3D5F-9A0B7CB515D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5391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36 tops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ABABA17C-6A0A-E3A0-D20A-B2937970C40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9535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35993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Tip Top </a:t>
            </a:r>
            <a:r>
              <a:rPr lang="en-US" sz="6000" b="1" dirty="0" err="1">
                <a:solidFill>
                  <a:srgbClr val="FFFF00"/>
                </a:solidFill>
              </a:rPr>
              <a:t>Esti</a:t>
            </a:r>
            <a:r>
              <a:rPr lang="en-US" sz="6000" b="1" dirty="0">
                <a:solidFill>
                  <a:srgbClr val="FFFF00"/>
                </a:solidFill>
              </a:rPr>
              <a:t>-Mystery”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B36F21-5A84-25A8-ABE3-F1477F890C7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tops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C67D0-FCE7-9D88-18FF-E6E7D45F3AA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less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includes the digit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7B0E68-6A13-E385-3D5F-9A0B7CB515D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36 tops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ABABA17C-6A0A-E3A0-D20A-B2937970C40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Tip Top </a:t>
            </a:r>
            <a:r>
              <a:rPr lang="en-US" sz="6000" b="1" dirty="0" err="1">
                <a:solidFill>
                  <a:srgbClr val="FFFF00"/>
                </a:solidFill>
              </a:rPr>
              <a:t>Esti</a:t>
            </a:r>
            <a:r>
              <a:rPr lang="en-US" sz="6000" b="1" dirty="0">
                <a:solidFill>
                  <a:srgbClr val="FFFF00"/>
                </a:solidFill>
              </a:rPr>
              <a:t>-Mystery”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0636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B36F21-5A84-25A8-ABE3-F1477F890C7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tops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7047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8378</TotalTime>
  <Words>2428</Words>
  <Application>Microsoft Office PowerPoint</Application>
  <PresentationFormat>On-screen Show (4:3)</PresentationFormat>
  <Paragraphs>591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151</cp:revision>
  <dcterms:created xsi:type="dcterms:W3CDTF">2020-11-09T02:38:45Z</dcterms:created>
  <dcterms:modified xsi:type="dcterms:W3CDTF">2022-10-03T01:48:16Z</dcterms:modified>
</cp:coreProperties>
</file>