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1640" r:id="rId8"/>
    <p:sldId id="363" r:id="rId9"/>
    <p:sldId id="364" r:id="rId10"/>
    <p:sldId id="365" r:id="rId11"/>
    <p:sldId id="366" r:id="rId12"/>
    <p:sldId id="367" r:id="rId13"/>
    <p:sldId id="1641" r:id="rId14"/>
    <p:sldId id="369" r:id="rId15"/>
    <p:sldId id="370" r:id="rId16"/>
    <p:sldId id="371" r:id="rId17"/>
    <p:sldId id="372" r:id="rId18"/>
    <p:sldId id="373" r:id="rId19"/>
    <p:sldId id="164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40 </a:t>
            </a:r>
          </a:p>
          <a:p>
            <a:pPr algn="ctr"/>
            <a:r>
              <a:rPr lang="en-US" sz="2000" b="1" dirty="0">
                <a:solidFill>
                  <a:schemeClr val="tx1"/>
                </a:solidFill>
              </a:rPr>
              <a:t>and less than 81.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not 73, but the answer is an odd number.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part of this pattern:  5, 10, 15 …</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digits 1, 4, and 6 </a:t>
            </a:r>
          </a:p>
          <a:p>
            <a:pPr algn="ctr"/>
            <a:r>
              <a:rPr lang="en-US" sz="2000" b="1" dirty="0">
                <a:solidFill>
                  <a:schemeClr val="tx1"/>
                </a:solidFill>
              </a:rPr>
              <a:t>are not in the answer.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59, </a:t>
            </a:r>
          </a:p>
          <a:p>
            <a:pPr algn="ctr"/>
            <a:r>
              <a:rPr lang="en-US" sz="2000" b="1" dirty="0">
                <a:solidFill>
                  <a:schemeClr val="tx1"/>
                </a:solidFill>
              </a:rPr>
              <a:t>or 2 less than 59, </a:t>
            </a:r>
          </a:p>
          <a:p>
            <a:pPr algn="ctr"/>
            <a:r>
              <a:rPr lang="en-US" sz="2000" b="1" dirty="0">
                <a:solidFill>
                  <a:schemeClr val="tx1"/>
                </a:solidFill>
              </a:rPr>
              <a:t>or 20 more than 59.</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pic>
        <p:nvPicPr>
          <p:cNvPr id="16" name="Picture 4" descr="C:\Users\Steve Wyborney\Desktop\scoo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59300" cy="37369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Table 17"/>
          <p:cNvGraphicFramePr>
            <a:graphicFrameLocks noGrp="1"/>
          </p:cNvGraphicFramePr>
          <p:nvPr>
            <p:extLst>
              <p:ext uri="{D42A27DB-BD31-4B8C-83A1-F6EECF244321}">
                <p14:modId xmlns:p14="http://schemas.microsoft.com/office/powerpoint/2010/main" val="1753190898"/>
              </p:ext>
            </p:extLst>
          </p:nvPr>
        </p:nvGraphicFramePr>
        <p:xfrm>
          <a:off x="76200" y="38100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2871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pic>
        <p:nvPicPr>
          <p:cNvPr id="5" name="Picture 4" descr="C:\Users\Steve Wyborney\Desktop\scoo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59300" cy="373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83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77 beads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11" name="Picture 4" descr="C:\Users\Steve Wyborney\Desktop\sco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59300" cy="37369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9451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3195078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a:solidFill>
                  <a:srgbClr val="FFFF00"/>
                </a:solidFill>
              </a:rPr>
              <a:t>“A Triple </a:t>
            </a:r>
            <a:r>
              <a:rPr lang="en-US" sz="6000" b="1" dirty="0">
                <a:solidFill>
                  <a:srgbClr val="FFFF00"/>
                </a:solidFill>
              </a:rPr>
              <a:t>Scoop of Beads”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Current Slide.</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9331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of beads?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pic>
        <p:nvPicPr>
          <p:cNvPr id="9" name="Picture 4" descr="C:\Users\Steve Wyborney\Desktop\scoo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59300" cy="373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25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043298-7141-3194-E055-1606E836A9DF}"/>
              </a:ext>
            </a:extLst>
          </p:cNvPr>
          <p:cNvGraphicFramePr>
            <a:graphicFrameLocks noGrp="1"/>
          </p:cNvGraphicFramePr>
          <p:nvPr>
            <p:extLst>
              <p:ext uri="{D42A27DB-BD31-4B8C-83A1-F6EECF244321}">
                <p14:modId xmlns:p14="http://schemas.microsoft.com/office/powerpoint/2010/main" val="2110234557"/>
              </p:ext>
            </p:extLst>
          </p:nvPr>
        </p:nvGraphicFramePr>
        <p:xfrm>
          <a:off x="76200" y="38100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40 </a:t>
            </a:r>
          </a:p>
          <a:p>
            <a:pPr algn="ctr"/>
            <a:r>
              <a:rPr lang="en-US" sz="2000" b="1" dirty="0">
                <a:solidFill>
                  <a:schemeClr val="tx1"/>
                </a:solidFill>
              </a:rPr>
              <a:t>and less than 81.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not 73, but the answer is an odd number.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part of this pattern:  5, 10, 15 …</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digits 1, 4, and 6 </a:t>
            </a:r>
          </a:p>
          <a:p>
            <a:pPr algn="ctr"/>
            <a:r>
              <a:rPr lang="en-US" sz="2000" b="1" dirty="0">
                <a:solidFill>
                  <a:schemeClr val="tx1"/>
                </a:solidFill>
              </a:rPr>
              <a:t>are not in the answer.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59, </a:t>
            </a:r>
          </a:p>
          <a:p>
            <a:pPr algn="ctr"/>
            <a:r>
              <a:rPr lang="en-US" sz="2000" b="1" dirty="0">
                <a:solidFill>
                  <a:schemeClr val="tx1"/>
                </a:solidFill>
              </a:rPr>
              <a:t>or 2 less than 59, </a:t>
            </a:r>
          </a:p>
          <a:p>
            <a:pPr algn="ctr"/>
            <a:r>
              <a:rPr lang="en-US" sz="2000" b="1" dirty="0">
                <a:solidFill>
                  <a:schemeClr val="tx1"/>
                </a:solidFill>
              </a:rPr>
              <a:t>or 20 more than 59.</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pic>
        <p:nvPicPr>
          <p:cNvPr id="16" name="Picture 4" descr="C:\Users\Steve Wyborney\Desktop\scoo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59300" cy="37369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Table 17"/>
          <p:cNvGraphicFramePr>
            <a:graphicFrameLocks noGrp="1"/>
          </p:cNvGraphicFramePr>
          <p:nvPr>
            <p:extLst>
              <p:ext uri="{D42A27DB-BD31-4B8C-83A1-F6EECF244321}">
                <p14:modId xmlns:p14="http://schemas.microsoft.com/office/powerpoint/2010/main" val="671437710"/>
              </p:ext>
            </p:extLst>
          </p:nvPr>
        </p:nvGraphicFramePr>
        <p:xfrm>
          <a:off x="76200" y="38100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488110346"/>
              </p:ext>
            </p:extLst>
          </p:nvPr>
        </p:nvGraphicFramePr>
        <p:xfrm>
          <a:off x="76200" y="38100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3787372912"/>
              </p:ext>
            </p:extLst>
          </p:nvPr>
        </p:nvGraphicFramePr>
        <p:xfrm>
          <a:off x="76200" y="38100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404126566"/>
              </p:ext>
            </p:extLst>
          </p:nvPr>
        </p:nvGraphicFramePr>
        <p:xfrm>
          <a:off x="76200" y="38100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4235563095"/>
              </p:ext>
            </p:extLst>
          </p:nvPr>
        </p:nvGraphicFramePr>
        <p:xfrm>
          <a:off x="76200" y="38100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2871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pic>
        <p:nvPicPr>
          <p:cNvPr id="5" name="Picture 4" descr="C:\Users\Steve Wyborney\Desktop\scoo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59300" cy="373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83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77 beads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11" name="Picture 4" descr="C:\Users\Steve Wyborney\Desktop\sco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59300" cy="37369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9451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388558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a:solidFill>
                  <a:srgbClr val="FFFF00"/>
                </a:solidFill>
              </a:rPr>
              <a:t>“A Triple </a:t>
            </a:r>
            <a:r>
              <a:rPr lang="en-US" sz="6000" b="1" dirty="0">
                <a:solidFill>
                  <a:srgbClr val="FFFF00"/>
                </a:solidFill>
              </a:rPr>
              <a:t>Scoop of Beads”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Current Slide.</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of beads?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pic>
        <p:nvPicPr>
          <p:cNvPr id="9" name="Picture 4" descr="C:\Users\Steve Wyborney\Desktop\scoo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59300" cy="373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40 </a:t>
            </a:r>
          </a:p>
          <a:p>
            <a:pPr algn="ctr"/>
            <a:r>
              <a:rPr lang="en-US" sz="2000" b="1" dirty="0">
                <a:solidFill>
                  <a:schemeClr val="tx1"/>
                </a:solidFill>
              </a:rPr>
              <a:t>and less than 81.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not 73, but the answer is an odd number.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part of this pattern:  5, 10, 15 …</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digits 1, 4, and 6 </a:t>
            </a:r>
          </a:p>
          <a:p>
            <a:pPr algn="ctr"/>
            <a:r>
              <a:rPr lang="en-US" sz="2000" b="1" dirty="0">
                <a:solidFill>
                  <a:schemeClr val="tx1"/>
                </a:solidFill>
              </a:rPr>
              <a:t>are not in the answer.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59, </a:t>
            </a:r>
          </a:p>
          <a:p>
            <a:pPr algn="ctr"/>
            <a:r>
              <a:rPr lang="en-US" sz="2000" b="1" dirty="0">
                <a:solidFill>
                  <a:schemeClr val="tx1"/>
                </a:solidFill>
              </a:rPr>
              <a:t>or 2 less than 59, </a:t>
            </a:r>
          </a:p>
          <a:p>
            <a:pPr algn="ctr"/>
            <a:r>
              <a:rPr lang="en-US" sz="2000" b="1" dirty="0">
                <a:solidFill>
                  <a:schemeClr val="tx1"/>
                </a:solidFill>
              </a:rPr>
              <a:t>or 20 more than 59.</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pic>
        <p:nvPicPr>
          <p:cNvPr id="16" name="Picture 4" descr="C:\Users\Steve Wyborney\Desktop\scoo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59300" cy="373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pic>
        <p:nvPicPr>
          <p:cNvPr id="5" name="Picture 4" descr="C:\Users\Steve Wyborney\Desktop\scoo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59300" cy="373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77 beads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11" name="Picture 4" descr="C:\Users\Steve Wyborney\Desktop\sco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59300" cy="37369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a:solidFill>
                  <a:srgbClr val="FFFF00"/>
                </a:solidFill>
              </a:rPr>
              <a:t>“A Triple </a:t>
            </a:r>
            <a:r>
              <a:rPr lang="en-US" sz="6000" b="1" dirty="0">
                <a:solidFill>
                  <a:srgbClr val="FFFF00"/>
                </a:solidFill>
              </a:rPr>
              <a:t>Scoop of Beads”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Current Slide.</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9331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of beads?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pic>
        <p:nvPicPr>
          <p:cNvPr id="9" name="Picture 4" descr="C:\Users\Steve Wyborney\Desktop\scoo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59300" cy="373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25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2954</Words>
  <Application>Microsoft Office PowerPoint</Application>
  <PresentationFormat>On-screen Show (4:3)</PresentationFormat>
  <Paragraphs>1003</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24</cp:revision>
  <dcterms:created xsi:type="dcterms:W3CDTF">2020-11-09T02:38:45Z</dcterms:created>
  <dcterms:modified xsi:type="dcterms:W3CDTF">2023-02-12T18:22:39Z</dcterms:modified>
</cp:coreProperties>
</file>