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64" r:id="rId9"/>
    <p:sldId id="1665" r:id="rId10"/>
    <p:sldId id="1676" r:id="rId11"/>
    <p:sldId id="1667" r:id="rId12"/>
    <p:sldId id="1668" r:id="rId13"/>
    <p:sldId id="1669" r:id="rId14"/>
    <p:sldId id="1670" r:id="rId15"/>
    <p:sldId id="1671" r:id="rId16"/>
    <p:sldId id="1672" r:id="rId17"/>
    <p:sldId id="1673" r:id="rId18"/>
    <p:sldId id="1674" r:id="rId19"/>
    <p:sldId id="16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81412-104C-9CA9-8D7A-9BA8091E76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838200" y="0"/>
            <a:ext cx="3048000" cy="4572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80.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52, 53, 54,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60 + 5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greater than 10, </a:t>
            </a:r>
          </a:p>
          <a:p>
            <a:pPr algn="ctr"/>
            <a:r>
              <a:rPr lang="en-US" b="1" dirty="0">
                <a:solidFill>
                  <a:schemeClr val="tx1"/>
                </a:solidFill>
              </a:rPr>
              <a:t>but it does not include </a:t>
            </a:r>
          </a:p>
          <a:p>
            <a:pPr algn="ctr"/>
            <a:r>
              <a:rPr lang="en-US" b="1" dirty="0">
                <a:solidFill>
                  <a:schemeClr val="tx1"/>
                </a:solidFill>
              </a:rPr>
              <a:t>the digit 1 or the digit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8A5CD35-20EB-3512-AAF8-66BBE60D3B95}"/>
              </a:ext>
            </a:extLst>
          </p:cNvPr>
          <p:cNvGraphicFramePr>
            <a:graphicFrameLocks noGrp="1"/>
          </p:cNvGraphicFramePr>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372513"/>
                  </a:ext>
                </a:extLst>
              </a:tr>
            </a:tbl>
          </a:graphicData>
        </a:graphic>
      </p:graphicFrame>
    </p:spTree>
    <p:extLst>
      <p:ext uri="{BB962C8B-B14F-4D97-AF65-F5344CB8AC3E}">
        <p14:creationId xmlns:p14="http://schemas.microsoft.com/office/powerpoint/2010/main" val="17615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E26620-ED2E-AE58-02B1-88948AED8A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067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C39ABC9F-ADF2-F221-5B95-E2CAE1791E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891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19136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Dinos and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197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65229-1B8E-31A7-E34D-511C10C005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592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81412-104C-9CA9-8D7A-9BA8091E76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838200" y="0"/>
            <a:ext cx="3048000" cy="4572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80.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52, 53, 54,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60 + 5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greater than 10, </a:t>
            </a:r>
          </a:p>
          <a:p>
            <a:pPr algn="ctr"/>
            <a:r>
              <a:rPr lang="en-US" b="1" dirty="0">
                <a:solidFill>
                  <a:schemeClr val="tx1"/>
                </a:solidFill>
              </a:rPr>
              <a:t>but it does not include </a:t>
            </a:r>
          </a:p>
          <a:p>
            <a:pPr algn="ctr"/>
            <a:r>
              <a:rPr lang="en-US" b="1" dirty="0">
                <a:solidFill>
                  <a:schemeClr val="tx1"/>
                </a:solidFill>
              </a:rPr>
              <a:t>the digit 1 or the digit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8A5CD35-20EB-3512-AAF8-66BBE60D3B95}"/>
              </a:ext>
            </a:extLst>
          </p:cNvPr>
          <p:cNvGraphicFramePr>
            <a:graphicFrameLocks noGrp="1"/>
          </p:cNvGraphicFramePr>
          <p:nvPr>
            <p:extLst>
              <p:ext uri="{D42A27DB-BD31-4B8C-83A1-F6EECF244321}">
                <p14:modId xmlns:p14="http://schemas.microsoft.com/office/powerpoint/2010/main" val="276118468"/>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372513"/>
                  </a:ext>
                </a:extLst>
              </a:tr>
            </a:tbl>
          </a:graphicData>
        </a:graphic>
      </p:graphicFrame>
      <p:graphicFrame>
        <p:nvGraphicFramePr>
          <p:cNvPr id="4" name="Table 3">
            <a:extLst>
              <a:ext uri="{FF2B5EF4-FFF2-40B4-BE49-F238E27FC236}">
                <a16:creationId xmlns:a16="http://schemas.microsoft.com/office/drawing/2014/main" id="{16873139-4515-DD01-D178-530625CE27B8}"/>
              </a:ext>
            </a:extLst>
          </p:cNvPr>
          <p:cNvGraphicFramePr>
            <a:graphicFrameLocks noGrp="1"/>
          </p:cNvGraphicFramePr>
          <p:nvPr>
            <p:extLst>
              <p:ext uri="{D42A27DB-BD31-4B8C-83A1-F6EECF244321}">
                <p14:modId xmlns:p14="http://schemas.microsoft.com/office/powerpoint/2010/main" val="1611631619"/>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372513"/>
                  </a:ext>
                </a:extLst>
              </a:tr>
            </a:tbl>
          </a:graphicData>
        </a:graphic>
      </p:graphicFrame>
      <p:graphicFrame>
        <p:nvGraphicFramePr>
          <p:cNvPr id="5" name="Table 4">
            <a:extLst>
              <a:ext uri="{FF2B5EF4-FFF2-40B4-BE49-F238E27FC236}">
                <a16:creationId xmlns:a16="http://schemas.microsoft.com/office/drawing/2014/main" id="{F58E091A-EC84-4079-04EA-77CE681FB14D}"/>
              </a:ext>
            </a:extLst>
          </p:cNvPr>
          <p:cNvGraphicFramePr>
            <a:graphicFrameLocks noGrp="1"/>
          </p:cNvGraphicFramePr>
          <p:nvPr>
            <p:extLst>
              <p:ext uri="{D42A27DB-BD31-4B8C-83A1-F6EECF244321}">
                <p14:modId xmlns:p14="http://schemas.microsoft.com/office/powerpoint/2010/main" val="4167303503"/>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6372513"/>
                  </a:ext>
                </a:extLst>
              </a:tr>
            </a:tbl>
          </a:graphicData>
        </a:graphic>
      </p:graphicFrame>
      <p:graphicFrame>
        <p:nvGraphicFramePr>
          <p:cNvPr id="6" name="Table 5">
            <a:extLst>
              <a:ext uri="{FF2B5EF4-FFF2-40B4-BE49-F238E27FC236}">
                <a16:creationId xmlns:a16="http://schemas.microsoft.com/office/drawing/2014/main" id="{4D55A762-12FF-A4E4-CF54-14310F134872}"/>
              </a:ext>
            </a:extLst>
          </p:cNvPr>
          <p:cNvGraphicFramePr>
            <a:graphicFrameLocks noGrp="1"/>
          </p:cNvGraphicFramePr>
          <p:nvPr>
            <p:extLst>
              <p:ext uri="{D42A27DB-BD31-4B8C-83A1-F6EECF244321}">
                <p14:modId xmlns:p14="http://schemas.microsoft.com/office/powerpoint/2010/main" val="1920555197"/>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6372513"/>
                  </a:ext>
                </a:extLst>
              </a:tr>
            </a:tbl>
          </a:graphicData>
        </a:graphic>
      </p:graphicFrame>
      <p:graphicFrame>
        <p:nvGraphicFramePr>
          <p:cNvPr id="7" name="Table 6">
            <a:extLst>
              <a:ext uri="{FF2B5EF4-FFF2-40B4-BE49-F238E27FC236}">
                <a16:creationId xmlns:a16="http://schemas.microsoft.com/office/drawing/2014/main" id="{8C12F8F1-2B09-4B72-FFEB-8D0CB7DD3020}"/>
              </a:ext>
            </a:extLst>
          </p:cNvPr>
          <p:cNvGraphicFramePr>
            <a:graphicFrameLocks noGrp="1"/>
          </p:cNvGraphicFramePr>
          <p:nvPr>
            <p:extLst>
              <p:ext uri="{D42A27DB-BD31-4B8C-83A1-F6EECF244321}">
                <p14:modId xmlns:p14="http://schemas.microsoft.com/office/powerpoint/2010/main" val="3193268037"/>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6372513"/>
                  </a:ext>
                </a:extLst>
              </a:tr>
            </a:tbl>
          </a:graphicData>
        </a:graphic>
      </p:graphicFrame>
      <p:graphicFrame>
        <p:nvGraphicFramePr>
          <p:cNvPr id="8" name="Table 7">
            <a:extLst>
              <a:ext uri="{FF2B5EF4-FFF2-40B4-BE49-F238E27FC236}">
                <a16:creationId xmlns:a16="http://schemas.microsoft.com/office/drawing/2014/main" id="{34223394-7ADF-15E5-4CFC-B3118EB185AE}"/>
              </a:ext>
            </a:extLst>
          </p:cNvPr>
          <p:cNvGraphicFramePr>
            <a:graphicFrameLocks noGrp="1"/>
          </p:cNvGraphicFramePr>
          <p:nvPr>
            <p:extLst>
              <p:ext uri="{D42A27DB-BD31-4B8C-83A1-F6EECF244321}">
                <p14:modId xmlns:p14="http://schemas.microsoft.com/office/powerpoint/2010/main" val="1724358200"/>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8729051"/>
                    </a:ext>
                  </a:extLst>
                </a:gridCol>
                <a:gridCol w="441960">
                  <a:extLst>
                    <a:ext uri="{9D8B030D-6E8A-4147-A177-3AD203B41FA5}">
                      <a16:colId xmlns:a16="http://schemas.microsoft.com/office/drawing/2014/main" val="3671692671"/>
                    </a:ext>
                  </a:extLst>
                </a:gridCol>
                <a:gridCol w="441960">
                  <a:extLst>
                    <a:ext uri="{9D8B030D-6E8A-4147-A177-3AD203B41FA5}">
                      <a16:colId xmlns:a16="http://schemas.microsoft.com/office/drawing/2014/main" val="3640703244"/>
                    </a:ext>
                  </a:extLst>
                </a:gridCol>
                <a:gridCol w="441960">
                  <a:extLst>
                    <a:ext uri="{9D8B030D-6E8A-4147-A177-3AD203B41FA5}">
                      <a16:colId xmlns:a16="http://schemas.microsoft.com/office/drawing/2014/main" val="2891042156"/>
                    </a:ext>
                  </a:extLst>
                </a:gridCol>
                <a:gridCol w="441960">
                  <a:extLst>
                    <a:ext uri="{9D8B030D-6E8A-4147-A177-3AD203B41FA5}">
                      <a16:colId xmlns:a16="http://schemas.microsoft.com/office/drawing/2014/main" val="242047941"/>
                    </a:ext>
                  </a:extLst>
                </a:gridCol>
                <a:gridCol w="441960">
                  <a:extLst>
                    <a:ext uri="{9D8B030D-6E8A-4147-A177-3AD203B41FA5}">
                      <a16:colId xmlns:a16="http://schemas.microsoft.com/office/drawing/2014/main" val="4110967036"/>
                    </a:ext>
                  </a:extLst>
                </a:gridCol>
                <a:gridCol w="441960">
                  <a:extLst>
                    <a:ext uri="{9D8B030D-6E8A-4147-A177-3AD203B41FA5}">
                      <a16:colId xmlns:a16="http://schemas.microsoft.com/office/drawing/2014/main" val="1275870877"/>
                    </a:ext>
                  </a:extLst>
                </a:gridCol>
                <a:gridCol w="441960">
                  <a:extLst>
                    <a:ext uri="{9D8B030D-6E8A-4147-A177-3AD203B41FA5}">
                      <a16:colId xmlns:a16="http://schemas.microsoft.com/office/drawing/2014/main" val="2630189288"/>
                    </a:ext>
                  </a:extLst>
                </a:gridCol>
                <a:gridCol w="441960">
                  <a:extLst>
                    <a:ext uri="{9D8B030D-6E8A-4147-A177-3AD203B41FA5}">
                      <a16:colId xmlns:a16="http://schemas.microsoft.com/office/drawing/2014/main" val="461611436"/>
                    </a:ext>
                  </a:extLst>
                </a:gridCol>
                <a:gridCol w="441960">
                  <a:extLst>
                    <a:ext uri="{9D8B030D-6E8A-4147-A177-3AD203B41FA5}">
                      <a16:colId xmlns:a16="http://schemas.microsoft.com/office/drawing/2014/main" val="42663068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6188019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1510560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23343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797444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257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05660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8948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6372513"/>
                  </a:ext>
                </a:extLst>
              </a:tr>
            </a:tbl>
          </a:graphicData>
        </a:graphic>
      </p:graphicFrame>
    </p:spTree>
    <p:extLst>
      <p:ext uri="{BB962C8B-B14F-4D97-AF65-F5344CB8AC3E}">
        <p14:creationId xmlns:p14="http://schemas.microsoft.com/office/powerpoint/2010/main" val="38793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E26620-ED2E-AE58-02B1-88948AED8A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9515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C39ABC9F-ADF2-F221-5B95-E2CAE1791E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35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11960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Dinos and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65229-1B8E-31A7-E34D-511C10C005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81412-104C-9CA9-8D7A-9BA8091E76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80.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52, 53, 54,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1 number with this clue.</a:t>
            </a:r>
          </a:p>
          <a:p>
            <a:pPr algn="ctr"/>
            <a:endParaRPr lang="en-US" sz="1200" b="1" dirty="0">
              <a:solidFill>
                <a:schemeClr val="tx1"/>
              </a:solidFill>
            </a:endParaRPr>
          </a:p>
          <a:p>
            <a:pPr algn="ctr"/>
            <a:r>
              <a:rPr lang="en-US" b="1" dirty="0">
                <a:solidFill>
                  <a:schemeClr val="tx1"/>
                </a:solidFill>
              </a:rPr>
              <a:t>60 + 5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greater than 10, </a:t>
            </a:r>
          </a:p>
          <a:p>
            <a:pPr algn="ctr"/>
            <a:r>
              <a:rPr lang="en-US" b="1" dirty="0">
                <a:solidFill>
                  <a:schemeClr val="tx1"/>
                </a:solidFill>
              </a:rPr>
              <a:t>but it does not include </a:t>
            </a:r>
          </a:p>
          <a:p>
            <a:pPr algn="ctr"/>
            <a:r>
              <a:rPr lang="en-US" b="1" dirty="0">
                <a:solidFill>
                  <a:schemeClr val="tx1"/>
                </a:solidFill>
              </a:rPr>
              <a:t>the digit 1 or the digit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E26620-ED2E-AE58-02B1-88948AED8A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C39ABC9F-ADF2-F221-5B95-E2CAE1791E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Dinos and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65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65229-1B8E-31A7-E34D-511C10C005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026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9854</TotalTime>
  <Words>2829</Words>
  <Application>Microsoft Office PowerPoint</Application>
  <PresentationFormat>On-screen Show (4:3)</PresentationFormat>
  <Paragraphs>896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178</cp:revision>
  <dcterms:created xsi:type="dcterms:W3CDTF">2020-11-09T02:38:45Z</dcterms:created>
  <dcterms:modified xsi:type="dcterms:W3CDTF">2023-02-17T02:22:37Z</dcterms:modified>
</cp:coreProperties>
</file>