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6" r:id="rId9"/>
    <p:sldId id="1657" r:id="rId10"/>
    <p:sldId id="1668" r:id="rId11"/>
    <p:sldId id="1659" r:id="rId12"/>
    <p:sldId id="1660" r:id="rId13"/>
    <p:sldId id="1661" r:id="rId14"/>
    <p:sldId id="1662" r:id="rId15"/>
    <p:sldId id="1663" r:id="rId16"/>
    <p:sldId id="1664" r:id="rId17"/>
    <p:sldId id="1665" r:id="rId18"/>
    <p:sldId id="1666" r:id="rId19"/>
    <p:sldId id="16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7294F-0660-45BE-7082-75E332DC269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51663" y="13447"/>
            <a:ext cx="3564965" cy="5347447"/>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You are looking for the number of eyes, not the number of pairs.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between 40 and 80.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part of this pattern:  42, 44, 46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any of these digits:  4, 6, or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52 or the number that is 18 more than 52.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7D85E7F-A031-990A-C495-869A8075050B}"/>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96632790"/>
                    </a:ext>
                  </a:extLst>
                </a:gridCol>
                <a:gridCol w="441960">
                  <a:extLst>
                    <a:ext uri="{9D8B030D-6E8A-4147-A177-3AD203B41FA5}">
                      <a16:colId xmlns:a16="http://schemas.microsoft.com/office/drawing/2014/main" val="1835324712"/>
                    </a:ext>
                  </a:extLst>
                </a:gridCol>
                <a:gridCol w="441960">
                  <a:extLst>
                    <a:ext uri="{9D8B030D-6E8A-4147-A177-3AD203B41FA5}">
                      <a16:colId xmlns:a16="http://schemas.microsoft.com/office/drawing/2014/main" val="1934272761"/>
                    </a:ext>
                  </a:extLst>
                </a:gridCol>
                <a:gridCol w="441960">
                  <a:extLst>
                    <a:ext uri="{9D8B030D-6E8A-4147-A177-3AD203B41FA5}">
                      <a16:colId xmlns:a16="http://schemas.microsoft.com/office/drawing/2014/main" val="4200358989"/>
                    </a:ext>
                  </a:extLst>
                </a:gridCol>
                <a:gridCol w="441960">
                  <a:extLst>
                    <a:ext uri="{9D8B030D-6E8A-4147-A177-3AD203B41FA5}">
                      <a16:colId xmlns:a16="http://schemas.microsoft.com/office/drawing/2014/main" val="3739542609"/>
                    </a:ext>
                  </a:extLst>
                </a:gridCol>
                <a:gridCol w="441960">
                  <a:extLst>
                    <a:ext uri="{9D8B030D-6E8A-4147-A177-3AD203B41FA5}">
                      <a16:colId xmlns:a16="http://schemas.microsoft.com/office/drawing/2014/main" val="2656119768"/>
                    </a:ext>
                  </a:extLst>
                </a:gridCol>
                <a:gridCol w="441960">
                  <a:extLst>
                    <a:ext uri="{9D8B030D-6E8A-4147-A177-3AD203B41FA5}">
                      <a16:colId xmlns:a16="http://schemas.microsoft.com/office/drawing/2014/main" val="398161426"/>
                    </a:ext>
                  </a:extLst>
                </a:gridCol>
                <a:gridCol w="441960">
                  <a:extLst>
                    <a:ext uri="{9D8B030D-6E8A-4147-A177-3AD203B41FA5}">
                      <a16:colId xmlns:a16="http://schemas.microsoft.com/office/drawing/2014/main" val="1091125741"/>
                    </a:ext>
                  </a:extLst>
                </a:gridCol>
                <a:gridCol w="441960">
                  <a:extLst>
                    <a:ext uri="{9D8B030D-6E8A-4147-A177-3AD203B41FA5}">
                      <a16:colId xmlns:a16="http://schemas.microsoft.com/office/drawing/2014/main" val="3478376894"/>
                    </a:ext>
                  </a:extLst>
                </a:gridCol>
                <a:gridCol w="441960">
                  <a:extLst>
                    <a:ext uri="{9D8B030D-6E8A-4147-A177-3AD203B41FA5}">
                      <a16:colId xmlns:a16="http://schemas.microsoft.com/office/drawing/2014/main" val="286099677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9784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029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61306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83235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79914"/>
                  </a:ext>
                </a:extLst>
              </a:tr>
            </a:tbl>
          </a:graphicData>
        </a:graphic>
      </p:graphicFrame>
    </p:spTree>
    <p:extLst>
      <p:ext uri="{BB962C8B-B14F-4D97-AF65-F5344CB8AC3E}">
        <p14:creationId xmlns:p14="http://schemas.microsoft.com/office/powerpoint/2010/main" val="120128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30CC6F-5D51-9954-A9E8-1CB9ACCE228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1251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50 eyes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0620A6E4-79C5-8571-D062-9CB6F3B7254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098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74782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Orange Eyes are Studying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626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34820-88FF-818E-0257-882B463085B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eyes</a:t>
            </a:r>
            <a:r>
              <a:rPr lang="en-US" sz="2000" b="1" dirty="0">
                <a:solidFill>
                  <a:schemeClr val="tx1"/>
                </a:solidFill>
              </a:rPr>
              <a:t> are there?</a:t>
            </a:r>
          </a:p>
          <a:p>
            <a:pPr algn="ctr"/>
            <a:r>
              <a:rPr lang="en-US" sz="2000" b="1" dirty="0">
                <a:solidFill>
                  <a:schemeClr val="tx1"/>
                </a:solidFill>
              </a:rPr>
              <a:t>(</a:t>
            </a:r>
            <a:r>
              <a:rPr lang="en-US" sz="2000" b="1" u="sng" dirty="0">
                <a:solidFill>
                  <a:schemeClr val="tx1"/>
                </a:solidFill>
              </a:rPr>
              <a:t>Not</a:t>
            </a:r>
            <a:r>
              <a:rPr lang="en-US" sz="2000" b="1" dirty="0">
                <a:solidFill>
                  <a:schemeClr val="tx1"/>
                </a:solidFill>
              </a:rPr>
              <a:t> how many </a:t>
            </a:r>
            <a:r>
              <a:rPr lang="en-US" sz="2000" b="1" u="sng" dirty="0">
                <a:solidFill>
                  <a:schemeClr val="tx1"/>
                </a:solidFill>
              </a:rPr>
              <a:t>pairs</a:t>
            </a:r>
            <a:r>
              <a:rPr lang="en-US" sz="2000" b="1" dirty="0">
                <a:solidFill>
                  <a:schemeClr val="tx1"/>
                </a:solidFill>
              </a:rPr>
              <a:t>)</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330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7294F-0660-45BE-7082-75E332DC269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51663" y="13447"/>
            <a:ext cx="3564965" cy="5347447"/>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You are looking for the number of eyes, not the number of pairs.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between 40 and 80.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part of this pattern:  42, 44, 46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any of these digits:  4, 6, or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52 or the number that is 18 more than 52.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7D85E7F-A031-990A-C495-869A8075050B}"/>
              </a:ext>
            </a:extLst>
          </p:cNvPr>
          <p:cNvGraphicFramePr>
            <a:graphicFrameLocks noGrp="1"/>
          </p:cNvGraphicFramePr>
          <p:nvPr>
            <p:extLst>
              <p:ext uri="{D42A27DB-BD31-4B8C-83A1-F6EECF244321}">
                <p14:modId xmlns:p14="http://schemas.microsoft.com/office/powerpoint/2010/main" val="615425591"/>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96632790"/>
                    </a:ext>
                  </a:extLst>
                </a:gridCol>
                <a:gridCol w="441960">
                  <a:extLst>
                    <a:ext uri="{9D8B030D-6E8A-4147-A177-3AD203B41FA5}">
                      <a16:colId xmlns:a16="http://schemas.microsoft.com/office/drawing/2014/main" val="1835324712"/>
                    </a:ext>
                  </a:extLst>
                </a:gridCol>
                <a:gridCol w="441960">
                  <a:extLst>
                    <a:ext uri="{9D8B030D-6E8A-4147-A177-3AD203B41FA5}">
                      <a16:colId xmlns:a16="http://schemas.microsoft.com/office/drawing/2014/main" val="1934272761"/>
                    </a:ext>
                  </a:extLst>
                </a:gridCol>
                <a:gridCol w="441960">
                  <a:extLst>
                    <a:ext uri="{9D8B030D-6E8A-4147-A177-3AD203B41FA5}">
                      <a16:colId xmlns:a16="http://schemas.microsoft.com/office/drawing/2014/main" val="4200358989"/>
                    </a:ext>
                  </a:extLst>
                </a:gridCol>
                <a:gridCol w="441960">
                  <a:extLst>
                    <a:ext uri="{9D8B030D-6E8A-4147-A177-3AD203B41FA5}">
                      <a16:colId xmlns:a16="http://schemas.microsoft.com/office/drawing/2014/main" val="3739542609"/>
                    </a:ext>
                  </a:extLst>
                </a:gridCol>
                <a:gridCol w="441960">
                  <a:extLst>
                    <a:ext uri="{9D8B030D-6E8A-4147-A177-3AD203B41FA5}">
                      <a16:colId xmlns:a16="http://schemas.microsoft.com/office/drawing/2014/main" val="2656119768"/>
                    </a:ext>
                  </a:extLst>
                </a:gridCol>
                <a:gridCol w="441960">
                  <a:extLst>
                    <a:ext uri="{9D8B030D-6E8A-4147-A177-3AD203B41FA5}">
                      <a16:colId xmlns:a16="http://schemas.microsoft.com/office/drawing/2014/main" val="398161426"/>
                    </a:ext>
                  </a:extLst>
                </a:gridCol>
                <a:gridCol w="441960">
                  <a:extLst>
                    <a:ext uri="{9D8B030D-6E8A-4147-A177-3AD203B41FA5}">
                      <a16:colId xmlns:a16="http://schemas.microsoft.com/office/drawing/2014/main" val="1091125741"/>
                    </a:ext>
                  </a:extLst>
                </a:gridCol>
                <a:gridCol w="441960">
                  <a:extLst>
                    <a:ext uri="{9D8B030D-6E8A-4147-A177-3AD203B41FA5}">
                      <a16:colId xmlns:a16="http://schemas.microsoft.com/office/drawing/2014/main" val="3478376894"/>
                    </a:ext>
                  </a:extLst>
                </a:gridCol>
                <a:gridCol w="441960">
                  <a:extLst>
                    <a:ext uri="{9D8B030D-6E8A-4147-A177-3AD203B41FA5}">
                      <a16:colId xmlns:a16="http://schemas.microsoft.com/office/drawing/2014/main" val="286099677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9784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029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61306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83235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79914"/>
                  </a:ext>
                </a:extLst>
              </a:tr>
            </a:tbl>
          </a:graphicData>
        </a:graphic>
      </p:graphicFrame>
      <p:graphicFrame>
        <p:nvGraphicFramePr>
          <p:cNvPr id="4" name="Table 3">
            <a:extLst>
              <a:ext uri="{FF2B5EF4-FFF2-40B4-BE49-F238E27FC236}">
                <a16:creationId xmlns:a16="http://schemas.microsoft.com/office/drawing/2014/main" id="{A34E6CB1-501E-4D39-6F6B-4EA6B04602CA}"/>
              </a:ext>
            </a:extLst>
          </p:cNvPr>
          <p:cNvGraphicFramePr>
            <a:graphicFrameLocks noGrp="1"/>
          </p:cNvGraphicFramePr>
          <p:nvPr>
            <p:extLst>
              <p:ext uri="{D42A27DB-BD31-4B8C-83A1-F6EECF244321}">
                <p14:modId xmlns:p14="http://schemas.microsoft.com/office/powerpoint/2010/main" val="41432831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96632790"/>
                    </a:ext>
                  </a:extLst>
                </a:gridCol>
                <a:gridCol w="441960">
                  <a:extLst>
                    <a:ext uri="{9D8B030D-6E8A-4147-A177-3AD203B41FA5}">
                      <a16:colId xmlns:a16="http://schemas.microsoft.com/office/drawing/2014/main" val="1835324712"/>
                    </a:ext>
                  </a:extLst>
                </a:gridCol>
                <a:gridCol w="441960">
                  <a:extLst>
                    <a:ext uri="{9D8B030D-6E8A-4147-A177-3AD203B41FA5}">
                      <a16:colId xmlns:a16="http://schemas.microsoft.com/office/drawing/2014/main" val="1934272761"/>
                    </a:ext>
                  </a:extLst>
                </a:gridCol>
                <a:gridCol w="441960">
                  <a:extLst>
                    <a:ext uri="{9D8B030D-6E8A-4147-A177-3AD203B41FA5}">
                      <a16:colId xmlns:a16="http://schemas.microsoft.com/office/drawing/2014/main" val="4200358989"/>
                    </a:ext>
                  </a:extLst>
                </a:gridCol>
                <a:gridCol w="441960">
                  <a:extLst>
                    <a:ext uri="{9D8B030D-6E8A-4147-A177-3AD203B41FA5}">
                      <a16:colId xmlns:a16="http://schemas.microsoft.com/office/drawing/2014/main" val="3739542609"/>
                    </a:ext>
                  </a:extLst>
                </a:gridCol>
                <a:gridCol w="441960">
                  <a:extLst>
                    <a:ext uri="{9D8B030D-6E8A-4147-A177-3AD203B41FA5}">
                      <a16:colId xmlns:a16="http://schemas.microsoft.com/office/drawing/2014/main" val="2656119768"/>
                    </a:ext>
                  </a:extLst>
                </a:gridCol>
                <a:gridCol w="441960">
                  <a:extLst>
                    <a:ext uri="{9D8B030D-6E8A-4147-A177-3AD203B41FA5}">
                      <a16:colId xmlns:a16="http://schemas.microsoft.com/office/drawing/2014/main" val="398161426"/>
                    </a:ext>
                  </a:extLst>
                </a:gridCol>
                <a:gridCol w="441960">
                  <a:extLst>
                    <a:ext uri="{9D8B030D-6E8A-4147-A177-3AD203B41FA5}">
                      <a16:colId xmlns:a16="http://schemas.microsoft.com/office/drawing/2014/main" val="1091125741"/>
                    </a:ext>
                  </a:extLst>
                </a:gridCol>
                <a:gridCol w="441960">
                  <a:extLst>
                    <a:ext uri="{9D8B030D-6E8A-4147-A177-3AD203B41FA5}">
                      <a16:colId xmlns:a16="http://schemas.microsoft.com/office/drawing/2014/main" val="3478376894"/>
                    </a:ext>
                  </a:extLst>
                </a:gridCol>
                <a:gridCol w="441960">
                  <a:extLst>
                    <a:ext uri="{9D8B030D-6E8A-4147-A177-3AD203B41FA5}">
                      <a16:colId xmlns:a16="http://schemas.microsoft.com/office/drawing/2014/main" val="286099677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49784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029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61306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83235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3579914"/>
                  </a:ext>
                </a:extLst>
              </a:tr>
            </a:tbl>
          </a:graphicData>
        </a:graphic>
      </p:graphicFrame>
      <p:graphicFrame>
        <p:nvGraphicFramePr>
          <p:cNvPr id="5" name="Table 4">
            <a:extLst>
              <a:ext uri="{FF2B5EF4-FFF2-40B4-BE49-F238E27FC236}">
                <a16:creationId xmlns:a16="http://schemas.microsoft.com/office/drawing/2014/main" id="{C340D292-DD73-D348-19D6-4FB45106F57F}"/>
              </a:ext>
            </a:extLst>
          </p:cNvPr>
          <p:cNvGraphicFramePr>
            <a:graphicFrameLocks noGrp="1"/>
          </p:cNvGraphicFramePr>
          <p:nvPr>
            <p:extLst>
              <p:ext uri="{D42A27DB-BD31-4B8C-83A1-F6EECF244321}">
                <p14:modId xmlns:p14="http://schemas.microsoft.com/office/powerpoint/2010/main" val="2904881598"/>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96632790"/>
                    </a:ext>
                  </a:extLst>
                </a:gridCol>
                <a:gridCol w="441960">
                  <a:extLst>
                    <a:ext uri="{9D8B030D-6E8A-4147-A177-3AD203B41FA5}">
                      <a16:colId xmlns:a16="http://schemas.microsoft.com/office/drawing/2014/main" val="1835324712"/>
                    </a:ext>
                  </a:extLst>
                </a:gridCol>
                <a:gridCol w="441960">
                  <a:extLst>
                    <a:ext uri="{9D8B030D-6E8A-4147-A177-3AD203B41FA5}">
                      <a16:colId xmlns:a16="http://schemas.microsoft.com/office/drawing/2014/main" val="1934272761"/>
                    </a:ext>
                  </a:extLst>
                </a:gridCol>
                <a:gridCol w="441960">
                  <a:extLst>
                    <a:ext uri="{9D8B030D-6E8A-4147-A177-3AD203B41FA5}">
                      <a16:colId xmlns:a16="http://schemas.microsoft.com/office/drawing/2014/main" val="4200358989"/>
                    </a:ext>
                  </a:extLst>
                </a:gridCol>
                <a:gridCol w="441960">
                  <a:extLst>
                    <a:ext uri="{9D8B030D-6E8A-4147-A177-3AD203B41FA5}">
                      <a16:colId xmlns:a16="http://schemas.microsoft.com/office/drawing/2014/main" val="3739542609"/>
                    </a:ext>
                  </a:extLst>
                </a:gridCol>
                <a:gridCol w="441960">
                  <a:extLst>
                    <a:ext uri="{9D8B030D-6E8A-4147-A177-3AD203B41FA5}">
                      <a16:colId xmlns:a16="http://schemas.microsoft.com/office/drawing/2014/main" val="2656119768"/>
                    </a:ext>
                  </a:extLst>
                </a:gridCol>
                <a:gridCol w="441960">
                  <a:extLst>
                    <a:ext uri="{9D8B030D-6E8A-4147-A177-3AD203B41FA5}">
                      <a16:colId xmlns:a16="http://schemas.microsoft.com/office/drawing/2014/main" val="398161426"/>
                    </a:ext>
                  </a:extLst>
                </a:gridCol>
                <a:gridCol w="441960">
                  <a:extLst>
                    <a:ext uri="{9D8B030D-6E8A-4147-A177-3AD203B41FA5}">
                      <a16:colId xmlns:a16="http://schemas.microsoft.com/office/drawing/2014/main" val="1091125741"/>
                    </a:ext>
                  </a:extLst>
                </a:gridCol>
                <a:gridCol w="441960">
                  <a:extLst>
                    <a:ext uri="{9D8B030D-6E8A-4147-A177-3AD203B41FA5}">
                      <a16:colId xmlns:a16="http://schemas.microsoft.com/office/drawing/2014/main" val="3478376894"/>
                    </a:ext>
                  </a:extLst>
                </a:gridCol>
                <a:gridCol w="441960">
                  <a:extLst>
                    <a:ext uri="{9D8B030D-6E8A-4147-A177-3AD203B41FA5}">
                      <a16:colId xmlns:a16="http://schemas.microsoft.com/office/drawing/2014/main" val="286099677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49784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029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61306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83235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3579914"/>
                  </a:ext>
                </a:extLst>
              </a:tr>
            </a:tbl>
          </a:graphicData>
        </a:graphic>
      </p:graphicFrame>
      <p:graphicFrame>
        <p:nvGraphicFramePr>
          <p:cNvPr id="6" name="Table 5">
            <a:extLst>
              <a:ext uri="{FF2B5EF4-FFF2-40B4-BE49-F238E27FC236}">
                <a16:creationId xmlns:a16="http://schemas.microsoft.com/office/drawing/2014/main" id="{6E9EC561-7120-F6CE-516B-3625F9BD14B0}"/>
              </a:ext>
            </a:extLst>
          </p:cNvPr>
          <p:cNvGraphicFramePr>
            <a:graphicFrameLocks noGrp="1"/>
          </p:cNvGraphicFramePr>
          <p:nvPr>
            <p:extLst>
              <p:ext uri="{D42A27DB-BD31-4B8C-83A1-F6EECF244321}">
                <p14:modId xmlns:p14="http://schemas.microsoft.com/office/powerpoint/2010/main" val="2552919061"/>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96632790"/>
                    </a:ext>
                  </a:extLst>
                </a:gridCol>
                <a:gridCol w="441960">
                  <a:extLst>
                    <a:ext uri="{9D8B030D-6E8A-4147-A177-3AD203B41FA5}">
                      <a16:colId xmlns:a16="http://schemas.microsoft.com/office/drawing/2014/main" val="1835324712"/>
                    </a:ext>
                  </a:extLst>
                </a:gridCol>
                <a:gridCol w="441960">
                  <a:extLst>
                    <a:ext uri="{9D8B030D-6E8A-4147-A177-3AD203B41FA5}">
                      <a16:colId xmlns:a16="http://schemas.microsoft.com/office/drawing/2014/main" val="1934272761"/>
                    </a:ext>
                  </a:extLst>
                </a:gridCol>
                <a:gridCol w="441960">
                  <a:extLst>
                    <a:ext uri="{9D8B030D-6E8A-4147-A177-3AD203B41FA5}">
                      <a16:colId xmlns:a16="http://schemas.microsoft.com/office/drawing/2014/main" val="4200358989"/>
                    </a:ext>
                  </a:extLst>
                </a:gridCol>
                <a:gridCol w="441960">
                  <a:extLst>
                    <a:ext uri="{9D8B030D-6E8A-4147-A177-3AD203B41FA5}">
                      <a16:colId xmlns:a16="http://schemas.microsoft.com/office/drawing/2014/main" val="3739542609"/>
                    </a:ext>
                  </a:extLst>
                </a:gridCol>
                <a:gridCol w="441960">
                  <a:extLst>
                    <a:ext uri="{9D8B030D-6E8A-4147-A177-3AD203B41FA5}">
                      <a16:colId xmlns:a16="http://schemas.microsoft.com/office/drawing/2014/main" val="2656119768"/>
                    </a:ext>
                  </a:extLst>
                </a:gridCol>
                <a:gridCol w="441960">
                  <a:extLst>
                    <a:ext uri="{9D8B030D-6E8A-4147-A177-3AD203B41FA5}">
                      <a16:colId xmlns:a16="http://schemas.microsoft.com/office/drawing/2014/main" val="398161426"/>
                    </a:ext>
                  </a:extLst>
                </a:gridCol>
                <a:gridCol w="441960">
                  <a:extLst>
                    <a:ext uri="{9D8B030D-6E8A-4147-A177-3AD203B41FA5}">
                      <a16:colId xmlns:a16="http://schemas.microsoft.com/office/drawing/2014/main" val="1091125741"/>
                    </a:ext>
                  </a:extLst>
                </a:gridCol>
                <a:gridCol w="441960">
                  <a:extLst>
                    <a:ext uri="{9D8B030D-6E8A-4147-A177-3AD203B41FA5}">
                      <a16:colId xmlns:a16="http://schemas.microsoft.com/office/drawing/2014/main" val="3478376894"/>
                    </a:ext>
                  </a:extLst>
                </a:gridCol>
                <a:gridCol w="441960">
                  <a:extLst>
                    <a:ext uri="{9D8B030D-6E8A-4147-A177-3AD203B41FA5}">
                      <a16:colId xmlns:a16="http://schemas.microsoft.com/office/drawing/2014/main" val="286099677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49784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029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861306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83235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3579914"/>
                  </a:ext>
                </a:extLst>
              </a:tr>
            </a:tbl>
          </a:graphicData>
        </a:graphic>
      </p:graphicFrame>
      <p:graphicFrame>
        <p:nvGraphicFramePr>
          <p:cNvPr id="8" name="Table 7">
            <a:extLst>
              <a:ext uri="{FF2B5EF4-FFF2-40B4-BE49-F238E27FC236}">
                <a16:creationId xmlns:a16="http://schemas.microsoft.com/office/drawing/2014/main" id="{BE9A400E-79B2-3AC9-1F9E-5FC72DA0D834}"/>
              </a:ext>
            </a:extLst>
          </p:cNvPr>
          <p:cNvGraphicFramePr>
            <a:graphicFrameLocks noGrp="1"/>
          </p:cNvGraphicFramePr>
          <p:nvPr>
            <p:extLst>
              <p:ext uri="{D42A27DB-BD31-4B8C-83A1-F6EECF244321}">
                <p14:modId xmlns:p14="http://schemas.microsoft.com/office/powerpoint/2010/main" val="1999253354"/>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96632790"/>
                    </a:ext>
                  </a:extLst>
                </a:gridCol>
                <a:gridCol w="441960">
                  <a:extLst>
                    <a:ext uri="{9D8B030D-6E8A-4147-A177-3AD203B41FA5}">
                      <a16:colId xmlns:a16="http://schemas.microsoft.com/office/drawing/2014/main" val="1835324712"/>
                    </a:ext>
                  </a:extLst>
                </a:gridCol>
                <a:gridCol w="441960">
                  <a:extLst>
                    <a:ext uri="{9D8B030D-6E8A-4147-A177-3AD203B41FA5}">
                      <a16:colId xmlns:a16="http://schemas.microsoft.com/office/drawing/2014/main" val="1934272761"/>
                    </a:ext>
                  </a:extLst>
                </a:gridCol>
                <a:gridCol w="441960">
                  <a:extLst>
                    <a:ext uri="{9D8B030D-6E8A-4147-A177-3AD203B41FA5}">
                      <a16:colId xmlns:a16="http://schemas.microsoft.com/office/drawing/2014/main" val="4200358989"/>
                    </a:ext>
                  </a:extLst>
                </a:gridCol>
                <a:gridCol w="441960">
                  <a:extLst>
                    <a:ext uri="{9D8B030D-6E8A-4147-A177-3AD203B41FA5}">
                      <a16:colId xmlns:a16="http://schemas.microsoft.com/office/drawing/2014/main" val="3739542609"/>
                    </a:ext>
                  </a:extLst>
                </a:gridCol>
                <a:gridCol w="441960">
                  <a:extLst>
                    <a:ext uri="{9D8B030D-6E8A-4147-A177-3AD203B41FA5}">
                      <a16:colId xmlns:a16="http://schemas.microsoft.com/office/drawing/2014/main" val="2656119768"/>
                    </a:ext>
                  </a:extLst>
                </a:gridCol>
                <a:gridCol w="441960">
                  <a:extLst>
                    <a:ext uri="{9D8B030D-6E8A-4147-A177-3AD203B41FA5}">
                      <a16:colId xmlns:a16="http://schemas.microsoft.com/office/drawing/2014/main" val="398161426"/>
                    </a:ext>
                  </a:extLst>
                </a:gridCol>
                <a:gridCol w="441960">
                  <a:extLst>
                    <a:ext uri="{9D8B030D-6E8A-4147-A177-3AD203B41FA5}">
                      <a16:colId xmlns:a16="http://schemas.microsoft.com/office/drawing/2014/main" val="1091125741"/>
                    </a:ext>
                  </a:extLst>
                </a:gridCol>
                <a:gridCol w="441960">
                  <a:extLst>
                    <a:ext uri="{9D8B030D-6E8A-4147-A177-3AD203B41FA5}">
                      <a16:colId xmlns:a16="http://schemas.microsoft.com/office/drawing/2014/main" val="3478376894"/>
                    </a:ext>
                  </a:extLst>
                </a:gridCol>
                <a:gridCol w="441960">
                  <a:extLst>
                    <a:ext uri="{9D8B030D-6E8A-4147-A177-3AD203B41FA5}">
                      <a16:colId xmlns:a16="http://schemas.microsoft.com/office/drawing/2014/main" val="286099677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49784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029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861306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83235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3579914"/>
                  </a:ext>
                </a:extLst>
              </a:tr>
            </a:tbl>
          </a:graphicData>
        </a:graphic>
      </p:graphicFrame>
    </p:spTree>
    <p:extLst>
      <p:ext uri="{BB962C8B-B14F-4D97-AF65-F5344CB8AC3E}">
        <p14:creationId xmlns:p14="http://schemas.microsoft.com/office/powerpoint/2010/main" val="330186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30CC6F-5D51-9954-A9E8-1CB9ACCE228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2413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50 eyes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0620A6E4-79C5-8571-D062-9CB6F3B7254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845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71051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Orange Eyes are Studying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34820-88FF-818E-0257-882B463085B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eyes</a:t>
            </a:r>
            <a:r>
              <a:rPr lang="en-US" sz="2000" b="1" dirty="0">
                <a:solidFill>
                  <a:schemeClr val="tx1"/>
                </a:solidFill>
              </a:rPr>
              <a:t> are there?</a:t>
            </a:r>
          </a:p>
          <a:p>
            <a:pPr algn="ctr"/>
            <a:r>
              <a:rPr lang="en-US" sz="2000" b="1" dirty="0">
                <a:solidFill>
                  <a:schemeClr val="tx1"/>
                </a:solidFill>
              </a:rPr>
              <a:t>(</a:t>
            </a:r>
            <a:r>
              <a:rPr lang="en-US" sz="2000" b="1" u="sng" dirty="0">
                <a:solidFill>
                  <a:schemeClr val="tx1"/>
                </a:solidFill>
              </a:rPr>
              <a:t>Not</a:t>
            </a:r>
            <a:r>
              <a:rPr lang="en-US" sz="2000" b="1" dirty="0">
                <a:solidFill>
                  <a:schemeClr val="tx1"/>
                </a:solidFill>
              </a:rPr>
              <a:t> how many </a:t>
            </a:r>
            <a:r>
              <a:rPr lang="en-US" sz="2000" b="1" u="sng" dirty="0">
                <a:solidFill>
                  <a:schemeClr val="tx1"/>
                </a:solidFill>
              </a:rPr>
              <a:t>pairs</a:t>
            </a:r>
            <a:r>
              <a:rPr lang="en-US" sz="2000" b="1" dirty="0">
                <a:solidFill>
                  <a:schemeClr val="tx1"/>
                </a:solidFill>
              </a:rPr>
              <a:t>)</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7294F-0660-45BE-7082-75E332DC269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You are looking for the number of eyes, not the number of pairs.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between 40 and 80.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part of this pattern:  42, 44, 46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any of these digits:  4, 6, or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52 or the number that is 18 more than 52.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30CC6F-5D51-9954-A9E8-1CB9ACCE228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50 eyes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0620A6E4-79C5-8571-D062-9CB6F3B7254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Orange Eyes are Studying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51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34820-88FF-818E-0257-882B463085B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eyes</a:t>
            </a:r>
            <a:r>
              <a:rPr lang="en-US" sz="2000" b="1" dirty="0">
                <a:solidFill>
                  <a:schemeClr val="tx1"/>
                </a:solidFill>
              </a:rPr>
              <a:t> are there?</a:t>
            </a:r>
          </a:p>
          <a:p>
            <a:pPr algn="ctr"/>
            <a:r>
              <a:rPr lang="en-US" sz="2000" b="1" dirty="0">
                <a:solidFill>
                  <a:schemeClr val="tx1"/>
                </a:solidFill>
              </a:rPr>
              <a:t>(</a:t>
            </a:r>
            <a:r>
              <a:rPr lang="en-US" sz="2000" b="1" u="sng" dirty="0">
                <a:solidFill>
                  <a:schemeClr val="tx1"/>
                </a:solidFill>
              </a:rPr>
              <a:t>Not</a:t>
            </a:r>
            <a:r>
              <a:rPr lang="en-US" sz="2000" b="1" dirty="0">
                <a:solidFill>
                  <a:schemeClr val="tx1"/>
                </a:solidFill>
              </a:rPr>
              <a:t> how many </a:t>
            </a:r>
            <a:r>
              <a:rPr lang="en-US" sz="2000" b="1" u="sng" dirty="0">
                <a:solidFill>
                  <a:schemeClr val="tx1"/>
                </a:solidFill>
              </a:rPr>
              <a:t>pairs</a:t>
            </a:r>
            <a:r>
              <a:rPr lang="en-US" sz="2000" b="1" dirty="0">
                <a:solidFill>
                  <a:schemeClr val="tx1"/>
                </a:solidFill>
              </a:rPr>
              <a:t>)</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4119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9841</TotalTime>
  <Words>2566</Words>
  <Application>Microsoft Office PowerPoint</Application>
  <PresentationFormat>On-screen Show (4:3)</PresentationFormat>
  <Paragraphs>612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176</cp:revision>
  <dcterms:created xsi:type="dcterms:W3CDTF">2020-11-09T02:38:45Z</dcterms:created>
  <dcterms:modified xsi:type="dcterms:W3CDTF">2023-02-16T23:34:17Z</dcterms:modified>
</cp:coreProperties>
</file>