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1682" r:id="rId5"/>
    <p:sldId id="260" r:id="rId6"/>
    <p:sldId id="261" r:id="rId7"/>
    <p:sldId id="1640" r:id="rId8"/>
    <p:sldId id="1668" r:id="rId9"/>
    <p:sldId id="1669" r:id="rId10"/>
    <p:sldId id="1681" r:id="rId11"/>
    <p:sldId id="1671" r:id="rId12"/>
    <p:sldId id="1672" r:id="rId13"/>
    <p:sldId id="1673" r:id="rId14"/>
    <p:sldId id="1674" r:id="rId15"/>
    <p:sldId id="1675" r:id="rId16"/>
    <p:sldId id="1676" r:id="rId17"/>
    <p:sldId id="1677" r:id="rId18"/>
    <p:sldId id="1678" r:id="rId19"/>
    <p:sldId id="16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4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5520DC-6D62-78F1-B28A-763AB6BBDF33}"/>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533400" y="0"/>
            <a:ext cx="3484041" cy="570115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41.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part of this pattern:</a:t>
            </a:r>
          </a:p>
          <a:p>
            <a:pPr algn="ctr"/>
            <a:r>
              <a:rPr lang="en-US" b="1" dirty="0">
                <a:solidFill>
                  <a:schemeClr val="tx1"/>
                </a:solidFill>
              </a:rPr>
              <a:t>12, 14, 16 …</a:t>
            </a:r>
          </a:p>
          <a:p>
            <a:pPr algn="ctr"/>
            <a:r>
              <a:rPr lang="en-US" b="1" dirty="0">
                <a:solidFill>
                  <a:schemeClr val="tx1"/>
                </a:solidFill>
              </a:rPr>
              <a:t>Bonus Clue: The answer is not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35, ____ , 37, ____ , 39,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1 more than 15 </a:t>
            </a:r>
          </a:p>
          <a:p>
            <a:pPr algn="ctr"/>
            <a:r>
              <a:rPr lang="en-US" b="1" dirty="0">
                <a:solidFill>
                  <a:schemeClr val="tx1"/>
                </a:solidFill>
              </a:rPr>
              <a:t>or 1 less than 15.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a:t>
            </a:r>
          </a:p>
          <a:p>
            <a:pPr algn="ctr"/>
            <a:r>
              <a:rPr lang="en-US" b="1" dirty="0">
                <a:solidFill>
                  <a:schemeClr val="tx1"/>
                </a:solidFill>
              </a:rPr>
              <a:t>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A554926-4120-3DDC-9CF5-73826A5B32B3}"/>
              </a:ext>
            </a:extLst>
          </p:cNvPr>
          <p:cNvGraphicFramePr>
            <a:graphicFrameLocks noGrp="1"/>
          </p:cNvGraphicFramePr>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03760863"/>
                    </a:ext>
                  </a:extLst>
                </a:gridCol>
                <a:gridCol w="441960">
                  <a:extLst>
                    <a:ext uri="{9D8B030D-6E8A-4147-A177-3AD203B41FA5}">
                      <a16:colId xmlns:a16="http://schemas.microsoft.com/office/drawing/2014/main" val="1539078872"/>
                    </a:ext>
                  </a:extLst>
                </a:gridCol>
                <a:gridCol w="441960">
                  <a:extLst>
                    <a:ext uri="{9D8B030D-6E8A-4147-A177-3AD203B41FA5}">
                      <a16:colId xmlns:a16="http://schemas.microsoft.com/office/drawing/2014/main" val="4256462539"/>
                    </a:ext>
                  </a:extLst>
                </a:gridCol>
                <a:gridCol w="441960">
                  <a:extLst>
                    <a:ext uri="{9D8B030D-6E8A-4147-A177-3AD203B41FA5}">
                      <a16:colId xmlns:a16="http://schemas.microsoft.com/office/drawing/2014/main" val="3569152398"/>
                    </a:ext>
                  </a:extLst>
                </a:gridCol>
                <a:gridCol w="441960">
                  <a:extLst>
                    <a:ext uri="{9D8B030D-6E8A-4147-A177-3AD203B41FA5}">
                      <a16:colId xmlns:a16="http://schemas.microsoft.com/office/drawing/2014/main" val="1152223776"/>
                    </a:ext>
                  </a:extLst>
                </a:gridCol>
                <a:gridCol w="441960">
                  <a:extLst>
                    <a:ext uri="{9D8B030D-6E8A-4147-A177-3AD203B41FA5}">
                      <a16:colId xmlns:a16="http://schemas.microsoft.com/office/drawing/2014/main" val="2467187443"/>
                    </a:ext>
                  </a:extLst>
                </a:gridCol>
                <a:gridCol w="441960">
                  <a:extLst>
                    <a:ext uri="{9D8B030D-6E8A-4147-A177-3AD203B41FA5}">
                      <a16:colId xmlns:a16="http://schemas.microsoft.com/office/drawing/2014/main" val="2565469824"/>
                    </a:ext>
                  </a:extLst>
                </a:gridCol>
                <a:gridCol w="441960">
                  <a:extLst>
                    <a:ext uri="{9D8B030D-6E8A-4147-A177-3AD203B41FA5}">
                      <a16:colId xmlns:a16="http://schemas.microsoft.com/office/drawing/2014/main" val="1200207662"/>
                    </a:ext>
                  </a:extLst>
                </a:gridCol>
                <a:gridCol w="441960">
                  <a:extLst>
                    <a:ext uri="{9D8B030D-6E8A-4147-A177-3AD203B41FA5}">
                      <a16:colId xmlns:a16="http://schemas.microsoft.com/office/drawing/2014/main" val="3009392073"/>
                    </a:ext>
                  </a:extLst>
                </a:gridCol>
                <a:gridCol w="441960">
                  <a:extLst>
                    <a:ext uri="{9D8B030D-6E8A-4147-A177-3AD203B41FA5}">
                      <a16:colId xmlns:a16="http://schemas.microsoft.com/office/drawing/2014/main" val="34771331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59455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5207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72242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243189"/>
                  </a:ext>
                </a:extLst>
              </a:tr>
            </a:tbl>
          </a:graphicData>
        </a:graphic>
      </p:graphicFrame>
    </p:spTree>
    <p:extLst>
      <p:ext uri="{BB962C8B-B14F-4D97-AF65-F5344CB8AC3E}">
        <p14:creationId xmlns:p14="http://schemas.microsoft.com/office/powerpoint/2010/main" val="125361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F317F-E69E-4794-06A1-358E9426F75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1489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34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F9731EF5-7D03-E961-17A9-137508A97550}"/>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865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8880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“Cactus Counters”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0729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6D7C-402C-1510-E171-D24024811B47}"/>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904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5520DC-6D62-78F1-B28A-763AB6BBDF33}"/>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533400" y="0"/>
            <a:ext cx="3484041" cy="570115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41.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part of this pattern:</a:t>
            </a:r>
          </a:p>
          <a:p>
            <a:pPr algn="ctr"/>
            <a:r>
              <a:rPr lang="en-US" b="1" dirty="0">
                <a:solidFill>
                  <a:schemeClr val="tx1"/>
                </a:solidFill>
              </a:rPr>
              <a:t>12, 14, 16 …</a:t>
            </a:r>
          </a:p>
          <a:p>
            <a:pPr algn="ctr"/>
            <a:r>
              <a:rPr lang="en-US" b="1" dirty="0">
                <a:solidFill>
                  <a:schemeClr val="tx1"/>
                </a:solidFill>
              </a:rPr>
              <a:t>Bonus Clue: The answer is not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35, ____ , 37, ____ , 39,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1 more than 15 </a:t>
            </a:r>
          </a:p>
          <a:p>
            <a:pPr algn="ctr"/>
            <a:r>
              <a:rPr lang="en-US" b="1" dirty="0">
                <a:solidFill>
                  <a:schemeClr val="tx1"/>
                </a:solidFill>
              </a:rPr>
              <a:t>or 1 less than 15.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a:t>
            </a:r>
          </a:p>
          <a:p>
            <a:pPr algn="ctr"/>
            <a:r>
              <a:rPr lang="en-US" b="1" dirty="0">
                <a:solidFill>
                  <a:schemeClr val="tx1"/>
                </a:solidFill>
              </a:rPr>
              <a:t>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A554926-4120-3DDC-9CF5-73826A5B32B3}"/>
              </a:ext>
            </a:extLst>
          </p:cNvPr>
          <p:cNvGraphicFramePr>
            <a:graphicFrameLocks noGrp="1"/>
          </p:cNvGraphicFramePr>
          <p:nvPr>
            <p:extLst>
              <p:ext uri="{D42A27DB-BD31-4B8C-83A1-F6EECF244321}">
                <p14:modId xmlns:p14="http://schemas.microsoft.com/office/powerpoint/2010/main" val="3377979787"/>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03760863"/>
                    </a:ext>
                  </a:extLst>
                </a:gridCol>
                <a:gridCol w="441960">
                  <a:extLst>
                    <a:ext uri="{9D8B030D-6E8A-4147-A177-3AD203B41FA5}">
                      <a16:colId xmlns:a16="http://schemas.microsoft.com/office/drawing/2014/main" val="1539078872"/>
                    </a:ext>
                  </a:extLst>
                </a:gridCol>
                <a:gridCol w="441960">
                  <a:extLst>
                    <a:ext uri="{9D8B030D-6E8A-4147-A177-3AD203B41FA5}">
                      <a16:colId xmlns:a16="http://schemas.microsoft.com/office/drawing/2014/main" val="4256462539"/>
                    </a:ext>
                  </a:extLst>
                </a:gridCol>
                <a:gridCol w="441960">
                  <a:extLst>
                    <a:ext uri="{9D8B030D-6E8A-4147-A177-3AD203B41FA5}">
                      <a16:colId xmlns:a16="http://schemas.microsoft.com/office/drawing/2014/main" val="3569152398"/>
                    </a:ext>
                  </a:extLst>
                </a:gridCol>
                <a:gridCol w="441960">
                  <a:extLst>
                    <a:ext uri="{9D8B030D-6E8A-4147-A177-3AD203B41FA5}">
                      <a16:colId xmlns:a16="http://schemas.microsoft.com/office/drawing/2014/main" val="1152223776"/>
                    </a:ext>
                  </a:extLst>
                </a:gridCol>
                <a:gridCol w="441960">
                  <a:extLst>
                    <a:ext uri="{9D8B030D-6E8A-4147-A177-3AD203B41FA5}">
                      <a16:colId xmlns:a16="http://schemas.microsoft.com/office/drawing/2014/main" val="2467187443"/>
                    </a:ext>
                  </a:extLst>
                </a:gridCol>
                <a:gridCol w="441960">
                  <a:extLst>
                    <a:ext uri="{9D8B030D-6E8A-4147-A177-3AD203B41FA5}">
                      <a16:colId xmlns:a16="http://schemas.microsoft.com/office/drawing/2014/main" val="2565469824"/>
                    </a:ext>
                  </a:extLst>
                </a:gridCol>
                <a:gridCol w="441960">
                  <a:extLst>
                    <a:ext uri="{9D8B030D-6E8A-4147-A177-3AD203B41FA5}">
                      <a16:colId xmlns:a16="http://schemas.microsoft.com/office/drawing/2014/main" val="1200207662"/>
                    </a:ext>
                  </a:extLst>
                </a:gridCol>
                <a:gridCol w="441960">
                  <a:extLst>
                    <a:ext uri="{9D8B030D-6E8A-4147-A177-3AD203B41FA5}">
                      <a16:colId xmlns:a16="http://schemas.microsoft.com/office/drawing/2014/main" val="3009392073"/>
                    </a:ext>
                  </a:extLst>
                </a:gridCol>
                <a:gridCol w="441960">
                  <a:extLst>
                    <a:ext uri="{9D8B030D-6E8A-4147-A177-3AD203B41FA5}">
                      <a16:colId xmlns:a16="http://schemas.microsoft.com/office/drawing/2014/main" val="34771331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59455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5207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72242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243189"/>
                  </a:ext>
                </a:extLst>
              </a:tr>
            </a:tbl>
          </a:graphicData>
        </a:graphic>
      </p:graphicFrame>
      <p:graphicFrame>
        <p:nvGraphicFramePr>
          <p:cNvPr id="4" name="Table 3">
            <a:extLst>
              <a:ext uri="{FF2B5EF4-FFF2-40B4-BE49-F238E27FC236}">
                <a16:creationId xmlns:a16="http://schemas.microsoft.com/office/drawing/2014/main" id="{E3C6BD09-4876-AF23-26AE-1D223CABA925}"/>
              </a:ext>
            </a:extLst>
          </p:cNvPr>
          <p:cNvGraphicFramePr>
            <a:graphicFrameLocks noGrp="1"/>
          </p:cNvGraphicFramePr>
          <p:nvPr>
            <p:extLst>
              <p:ext uri="{D42A27DB-BD31-4B8C-83A1-F6EECF244321}">
                <p14:modId xmlns:p14="http://schemas.microsoft.com/office/powerpoint/2010/main" val="1283931788"/>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03760863"/>
                    </a:ext>
                  </a:extLst>
                </a:gridCol>
                <a:gridCol w="441960">
                  <a:extLst>
                    <a:ext uri="{9D8B030D-6E8A-4147-A177-3AD203B41FA5}">
                      <a16:colId xmlns:a16="http://schemas.microsoft.com/office/drawing/2014/main" val="1539078872"/>
                    </a:ext>
                  </a:extLst>
                </a:gridCol>
                <a:gridCol w="441960">
                  <a:extLst>
                    <a:ext uri="{9D8B030D-6E8A-4147-A177-3AD203B41FA5}">
                      <a16:colId xmlns:a16="http://schemas.microsoft.com/office/drawing/2014/main" val="4256462539"/>
                    </a:ext>
                  </a:extLst>
                </a:gridCol>
                <a:gridCol w="441960">
                  <a:extLst>
                    <a:ext uri="{9D8B030D-6E8A-4147-A177-3AD203B41FA5}">
                      <a16:colId xmlns:a16="http://schemas.microsoft.com/office/drawing/2014/main" val="3569152398"/>
                    </a:ext>
                  </a:extLst>
                </a:gridCol>
                <a:gridCol w="441960">
                  <a:extLst>
                    <a:ext uri="{9D8B030D-6E8A-4147-A177-3AD203B41FA5}">
                      <a16:colId xmlns:a16="http://schemas.microsoft.com/office/drawing/2014/main" val="1152223776"/>
                    </a:ext>
                  </a:extLst>
                </a:gridCol>
                <a:gridCol w="441960">
                  <a:extLst>
                    <a:ext uri="{9D8B030D-6E8A-4147-A177-3AD203B41FA5}">
                      <a16:colId xmlns:a16="http://schemas.microsoft.com/office/drawing/2014/main" val="2467187443"/>
                    </a:ext>
                  </a:extLst>
                </a:gridCol>
                <a:gridCol w="441960">
                  <a:extLst>
                    <a:ext uri="{9D8B030D-6E8A-4147-A177-3AD203B41FA5}">
                      <a16:colId xmlns:a16="http://schemas.microsoft.com/office/drawing/2014/main" val="2565469824"/>
                    </a:ext>
                  </a:extLst>
                </a:gridCol>
                <a:gridCol w="441960">
                  <a:extLst>
                    <a:ext uri="{9D8B030D-6E8A-4147-A177-3AD203B41FA5}">
                      <a16:colId xmlns:a16="http://schemas.microsoft.com/office/drawing/2014/main" val="1200207662"/>
                    </a:ext>
                  </a:extLst>
                </a:gridCol>
                <a:gridCol w="441960">
                  <a:extLst>
                    <a:ext uri="{9D8B030D-6E8A-4147-A177-3AD203B41FA5}">
                      <a16:colId xmlns:a16="http://schemas.microsoft.com/office/drawing/2014/main" val="3009392073"/>
                    </a:ext>
                  </a:extLst>
                </a:gridCol>
                <a:gridCol w="441960">
                  <a:extLst>
                    <a:ext uri="{9D8B030D-6E8A-4147-A177-3AD203B41FA5}">
                      <a16:colId xmlns:a16="http://schemas.microsoft.com/office/drawing/2014/main" val="34771331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259455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5207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72242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243189"/>
                  </a:ext>
                </a:extLst>
              </a:tr>
            </a:tbl>
          </a:graphicData>
        </a:graphic>
      </p:graphicFrame>
      <p:graphicFrame>
        <p:nvGraphicFramePr>
          <p:cNvPr id="5" name="Table 4">
            <a:extLst>
              <a:ext uri="{FF2B5EF4-FFF2-40B4-BE49-F238E27FC236}">
                <a16:creationId xmlns:a16="http://schemas.microsoft.com/office/drawing/2014/main" id="{CD14193F-3F0E-470B-C53D-97BCB1E24798}"/>
              </a:ext>
            </a:extLst>
          </p:cNvPr>
          <p:cNvGraphicFramePr>
            <a:graphicFrameLocks noGrp="1"/>
          </p:cNvGraphicFramePr>
          <p:nvPr>
            <p:extLst>
              <p:ext uri="{D42A27DB-BD31-4B8C-83A1-F6EECF244321}">
                <p14:modId xmlns:p14="http://schemas.microsoft.com/office/powerpoint/2010/main" val="4030687509"/>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03760863"/>
                    </a:ext>
                  </a:extLst>
                </a:gridCol>
                <a:gridCol w="441960">
                  <a:extLst>
                    <a:ext uri="{9D8B030D-6E8A-4147-A177-3AD203B41FA5}">
                      <a16:colId xmlns:a16="http://schemas.microsoft.com/office/drawing/2014/main" val="1539078872"/>
                    </a:ext>
                  </a:extLst>
                </a:gridCol>
                <a:gridCol w="441960">
                  <a:extLst>
                    <a:ext uri="{9D8B030D-6E8A-4147-A177-3AD203B41FA5}">
                      <a16:colId xmlns:a16="http://schemas.microsoft.com/office/drawing/2014/main" val="4256462539"/>
                    </a:ext>
                  </a:extLst>
                </a:gridCol>
                <a:gridCol w="441960">
                  <a:extLst>
                    <a:ext uri="{9D8B030D-6E8A-4147-A177-3AD203B41FA5}">
                      <a16:colId xmlns:a16="http://schemas.microsoft.com/office/drawing/2014/main" val="3569152398"/>
                    </a:ext>
                  </a:extLst>
                </a:gridCol>
                <a:gridCol w="441960">
                  <a:extLst>
                    <a:ext uri="{9D8B030D-6E8A-4147-A177-3AD203B41FA5}">
                      <a16:colId xmlns:a16="http://schemas.microsoft.com/office/drawing/2014/main" val="1152223776"/>
                    </a:ext>
                  </a:extLst>
                </a:gridCol>
                <a:gridCol w="441960">
                  <a:extLst>
                    <a:ext uri="{9D8B030D-6E8A-4147-A177-3AD203B41FA5}">
                      <a16:colId xmlns:a16="http://schemas.microsoft.com/office/drawing/2014/main" val="2467187443"/>
                    </a:ext>
                  </a:extLst>
                </a:gridCol>
                <a:gridCol w="441960">
                  <a:extLst>
                    <a:ext uri="{9D8B030D-6E8A-4147-A177-3AD203B41FA5}">
                      <a16:colId xmlns:a16="http://schemas.microsoft.com/office/drawing/2014/main" val="2565469824"/>
                    </a:ext>
                  </a:extLst>
                </a:gridCol>
                <a:gridCol w="441960">
                  <a:extLst>
                    <a:ext uri="{9D8B030D-6E8A-4147-A177-3AD203B41FA5}">
                      <a16:colId xmlns:a16="http://schemas.microsoft.com/office/drawing/2014/main" val="1200207662"/>
                    </a:ext>
                  </a:extLst>
                </a:gridCol>
                <a:gridCol w="441960">
                  <a:extLst>
                    <a:ext uri="{9D8B030D-6E8A-4147-A177-3AD203B41FA5}">
                      <a16:colId xmlns:a16="http://schemas.microsoft.com/office/drawing/2014/main" val="3009392073"/>
                    </a:ext>
                  </a:extLst>
                </a:gridCol>
                <a:gridCol w="441960">
                  <a:extLst>
                    <a:ext uri="{9D8B030D-6E8A-4147-A177-3AD203B41FA5}">
                      <a16:colId xmlns:a16="http://schemas.microsoft.com/office/drawing/2014/main" val="34771331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259455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5207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072242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243189"/>
                  </a:ext>
                </a:extLst>
              </a:tr>
            </a:tbl>
          </a:graphicData>
        </a:graphic>
      </p:graphicFrame>
      <p:graphicFrame>
        <p:nvGraphicFramePr>
          <p:cNvPr id="6" name="Table 5">
            <a:extLst>
              <a:ext uri="{FF2B5EF4-FFF2-40B4-BE49-F238E27FC236}">
                <a16:creationId xmlns:a16="http://schemas.microsoft.com/office/drawing/2014/main" id="{2C711E56-14C1-CCB0-5154-FBFA89F93A4A}"/>
              </a:ext>
            </a:extLst>
          </p:cNvPr>
          <p:cNvGraphicFramePr>
            <a:graphicFrameLocks noGrp="1"/>
          </p:cNvGraphicFramePr>
          <p:nvPr>
            <p:extLst>
              <p:ext uri="{D42A27DB-BD31-4B8C-83A1-F6EECF244321}">
                <p14:modId xmlns:p14="http://schemas.microsoft.com/office/powerpoint/2010/main" val="66869671"/>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03760863"/>
                    </a:ext>
                  </a:extLst>
                </a:gridCol>
                <a:gridCol w="441960">
                  <a:extLst>
                    <a:ext uri="{9D8B030D-6E8A-4147-A177-3AD203B41FA5}">
                      <a16:colId xmlns:a16="http://schemas.microsoft.com/office/drawing/2014/main" val="1539078872"/>
                    </a:ext>
                  </a:extLst>
                </a:gridCol>
                <a:gridCol w="441960">
                  <a:extLst>
                    <a:ext uri="{9D8B030D-6E8A-4147-A177-3AD203B41FA5}">
                      <a16:colId xmlns:a16="http://schemas.microsoft.com/office/drawing/2014/main" val="4256462539"/>
                    </a:ext>
                  </a:extLst>
                </a:gridCol>
                <a:gridCol w="441960">
                  <a:extLst>
                    <a:ext uri="{9D8B030D-6E8A-4147-A177-3AD203B41FA5}">
                      <a16:colId xmlns:a16="http://schemas.microsoft.com/office/drawing/2014/main" val="3569152398"/>
                    </a:ext>
                  </a:extLst>
                </a:gridCol>
                <a:gridCol w="441960">
                  <a:extLst>
                    <a:ext uri="{9D8B030D-6E8A-4147-A177-3AD203B41FA5}">
                      <a16:colId xmlns:a16="http://schemas.microsoft.com/office/drawing/2014/main" val="1152223776"/>
                    </a:ext>
                  </a:extLst>
                </a:gridCol>
                <a:gridCol w="441960">
                  <a:extLst>
                    <a:ext uri="{9D8B030D-6E8A-4147-A177-3AD203B41FA5}">
                      <a16:colId xmlns:a16="http://schemas.microsoft.com/office/drawing/2014/main" val="2467187443"/>
                    </a:ext>
                  </a:extLst>
                </a:gridCol>
                <a:gridCol w="441960">
                  <a:extLst>
                    <a:ext uri="{9D8B030D-6E8A-4147-A177-3AD203B41FA5}">
                      <a16:colId xmlns:a16="http://schemas.microsoft.com/office/drawing/2014/main" val="2565469824"/>
                    </a:ext>
                  </a:extLst>
                </a:gridCol>
                <a:gridCol w="441960">
                  <a:extLst>
                    <a:ext uri="{9D8B030D-6E8A-4147-A177-3AD203B41FA5}">
                      <a16:colId xmlns:a16="http://schemas.microsoft.com/office/drawing/2014/main" val="1200207662"/>
                    </a:ext>
                  </a:extLst>
                </a:gridCol>
                <a:gridCol w="441960">
                  <a:extLst>
                    <a:ext uri="{9D8B030D-6E8A-4147-A177-3AD203B41FA5}">
                      <a16:colId xmlns:a16="http://schemas.microsoft.com/office/drawing/2014/main" val="3009392073"/>
                    </a:ext>
                  </a:extLst>
                </a:gridCol>
                <a:gridCol w="441960">
                  <a:extLst>
                    <a:ext uri="{9D8B030D-6E8A-4147-A177-3AD203B41FA5}">
                      <a16:colId xmlns:a16="http://schemas.microsoft.com/office/drawing/2014/main" val="34771331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259455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5207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072242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57243189"/>
                  </a:ext>
                </a:extLst>
              </a:tr>
            </a:tbl>
          </a:graphicData>
        </a:graphic>
      </p:graphicFrame>
      <p:graphicFrame>
        <p:nvGraphicFramePr>
          <p:cNvPr id="7" name="Table 6">
            <a:extLst>
              <a:ext uri="{FF2B5EF4-FFF2-40B4-BE49-F238E27FC236}">
                <a16:creationId xmlns:a16="http://schemas.microsoft.com/office/drawing/2014/main" id="{8B2E6266-00FE-6667-2353-D87F065A2F92}"/>
              </a:ext>
            </a:extLst>
          </p:cNvPr>
          <p:cNvGraphicFramePr>
            <a:graphicFrameLocks noGrp="1"/>
          </p:cNvGraphicFramePr>
          <p:nvPr>
            <p:extLst>
              <p:ext uri="{D42A27DB-BD31-4B8C-83A1-F6EECF244321}">
                <p14:modId xmlns:p14="http://schemas.microsoft.com/office/powerpoint/2010/main" val="1267991726"/>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03760863"/>
                    </a:ext>
                  </a:extLst>
                </a:gridCol>
                <a:gridCol w="441960">
                  <a:extLst>
                    <a:ext uri="{9D8B030D-6E8A-4147-A177-3AD203B41FA5}">
                      <a16:colId xmlns:a16="http://schemas.microsoft.com/office/drawing/2014/main" val="1539078872"/>
                    </a:ext>
                  </a:extLst>
                </a:gridCol>
                <a:gridCol w="441960">
                  <a:extLst>
                    <a:ext uri="{9D8B030D-6E8A-4147-A177-3AD203B41FA5}">
                      <a16:colId xmlns:a16="http://schemas.microsoft.com/office/drawing/2014/main" val="4256462539"/>
                    </a:ext>
                  </a:extLst>
                </a:gridCol>
                <a:gridCol w="441960">
                  <a:extLst>
                    <a:ext uri="{9D8B030D-6E8A-4147-A177-3AD203B41FA5}">
                      <a16:colId xmlns:a16="http://schemas.microsoft.com/office/drawing/2014/main" val="3569152398"/>
                    </a:ext>
                  </a:extLst>
                </a:gridCol>
                <a:gridCol w="441960">
                  <a:extLst>
                    <a:ext uri="{9D8B030D-6E8A-4147-A177-3AD203B41FA5}">
                      <a16:colId xmlns:a16="http://schemas.microsoft.com/office/drawing/2014/main" val="1152223776"/>
                    </a:ext>
                  </a:extLst>
                </a:gridCol>
                <a:gridCol w="441960">
                  <a:extLst>
                    <a:ext uri="{9D8B030D-6E8A-4147-A177-3AD203B41FA5}">
                      <a16:colId xmlns:a16="http://schemas.microsoft.com/office/drawing/2014/main" val="2467187443"/>
                    </a:ext>
                  </a:extLst>
                </a:gridCol>
                <a:gridCol w="441960">
                  <a:extLst>
                    <a:ext uri="{9D8B030D-6E8A-4147-A177-3AD203B41FA5}">
                      <a16:colId xmlns:a16="http://schemas.microsoft.com/office/drawing/2014/main" val="2565469824"/>
                    </a:ext>
                  </a:extLst>
                </a:gridCol>
                <a:gridCol w="441960">
                  <a:extLst>
                    <a:ext uri="{9D8B030D-6E8A-4147-A177-3AD203B41FA5}">
                      <a16:colId xmlns:a16="http://schemas.microsoft.com/office/drawing/2014/main" val="1200207662"/>
                    </a:ext>
                  </a:extLst>
                </a:gridCol>
                <a:gridCol w="441960">
                  <a:extLst>
                    <a:ext uri="{9D8B030D-6E8A-4147-A177-3AD203B41FA5}">
                      <a16:colId xmlns:a16="http://schemas.microsoft.com/office/drawing/2014/main" val="3009392073"/>
                    </a:ext>
                  </a:extLst>
                </a:gridCol>
                <a:gridCol w="441960">
                  <a:extLst>
                    <a:ext uri="{9D8B030D-6E8A-4147-A177-3AD203B41FA5}">
                      <a16:colId xmlns:a16="http://schemas.microsoft.com/office/drawing/2014/main" val="34771331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259455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5207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072242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57243189"/>
                  </a:ext>
                </a:extLst>
              </a:tr>
            </a:tbl>
          </a:graphicData>
        </a:graphic>
      </p:graphicFrame>
      <p:graphicFrame>
        <p:nvGraphicFramePr>
          <p:cNvPr id="8" name="Table 7">
            <a:extLst>
              <a:ext uri="{FF2B5EF4-FFF2-40B4-BE49-F238E27FC236}">
                <a16:creationId xmlns:a16="http://schemas.microsoft.com/office/drawing/2014/main" id="{A0496620-EC86-5250-F918-170505BD7977}"/>
              </a:ext>
            </a:extLst>
          </p:cNvPr>
          <p:cNvGraphicFramePr>
            <a:graphicFrameLocks noGrp="1"/>
          </p:cNvGraphicFramePr>
          <p:nvPr>
            <p:extLst>
              <p:ext uri="{D42A27DB-BD31-4B8C-83A1-F6EECF244321}">
                <p14:modId xmlns:p14="http://schemas.microsoft.com/office/powerpoint/2010/main" val="3047818610"/>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803760863"/>
                    </a:ext>
                  </a:extLst>
                </a:gridCol>
                <a:gridCol w="441960">
                  <a:extLst>
                    <a:ext uri="{9D8B030D-6E8A-4147-A177-3AD203B41FA5}">
                      <a16:colId xmlns:a16="http://schemas.microsoft.com/office/drawing/2014/main" val="1539078872"/>
                    </a:ext>
                  </a:extLst>
                </a:gridCol>
                <a:gridCol w="441960">
                  <a:extLst>
                    <a:ext uri="{9D8B030D-6E8A-4147-A177-3AD203B41FA5}">
                      <a16:colId xmlns:a16="http://schemas.microsoft.com/office/drawing/2014/main" val="4256462539"/>
                    </a:ext>
                  </a:extLst>
                </a:gridCol>
                <a:gridCol w="441960">
                  <a:extLst>
                    <a:ext uri="{9D8B030D-6E8A-4147-A177-3AD203B41FA5}">
                      <a16:colId xmlns:a16="http://schemas.microsoft.com/office/drawing/2014/main" val="3569152398"/>
                    </a:ext>
                  </a:extLst>
                </a:gridCol>
                <a:gridCol w="441960">
                  <a:extLst>
                    <a:ext uri="{9D8B030D-6E8A-4147-A177-3AD203B41FA5}">
                      <a16:colId xmlns:a16="http://schemas.microsoft.com/office/drawing/2014/main" val="1152223776"/>
                    </a:ext>
                  </a:extLst>
                </a:gridCol>
                <a:gridCol w="441960">
                  <a:extLst>
                    <a:ext uri="{9D8B030D-6E8A-4147-A177-3AD203B41FA5}">
                      <a16:colId xmlns:a16="http://schemas.microsoft.com/office/drawing/2014/main" val="2467187443"/>
                    </a:ext>
                  </a:extLst>
                </a:gridCol>
                <a:gridCol w="441960">
                  <a:extLst>
                    <a:ext uri="{9D8B030D-6E8A-4147-A177-3AD203B41FA5}">
                      <a16:colId xmlns:a16="http://schemas.microsoft.com/office/drawing/2014/main" val="2565469824"/>
                    </a:ext>
                  </a:extLst>
                </a:gridCol>
                <a:gridCol w="441960">
                  <a:extLst>
                    <a:ext uri="{9D8B030D-6E8A-4147-A177-3AD203B41FA5}">
                      <a16:colId xmlns:a16="http://schemas.microsoft.com/office/drawing/2014/main" val="1200207662"/>
                    </a:ext>
                  </a:extLst>
                </a:gridCol>
                <a:gridCol w="441960">
                  <a:extLst>
                    <a:ext uri="{9D8B030D-6E8A-4147-A177-3AD203B41FA5}">
                      <a16:colId xmlns:a16="http://schemas.microsoft.com/office/drawing/2014/main" val="3009392073"/>
                    </a:ext>
                  </a:extLst>
                </a:gridCol>
                <a:gridCol w="441960">
                  <a:extLst>
                    <a:ext uri="{9D8B030D-6E8A-4147-A177-3AD203B41FA5}">
                      <a16:colId xmlns:a16="http://schemas.microsoft.com/office/drawing/2014/main" val="34771331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259455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97520799"/>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0722422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57243189"/>
                  </a:ext>
                </a:extLst>
              </a:tr>
            </a:tbl>
          </a:graphicData>
        </a:graphic>
      </p:graphicFrame>
    </p:spTree>
    <p:extLst>
      <p:ext uri="{BB962C8B-B14F-4D97-AF65-F5344CB8AC3E}">
        <p14:creationId xmlns:p14="http://schemas.microsoft.com/office/powerpoint/2010/main" val="3263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F317F-E69E-4794-06A1-358E9426F75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429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34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F9731EF5-7D03-E961-17A9-137508A97550}"/>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73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20476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“Cactus Counters”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6D7C-402C-1510-E171-D24024811B47}"/>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C8F793-2EAA-9C93-2EA2-AE0279ACCF67}"/>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10 </a:t>
            </a:r>
          </a:p>
          <a:p>
            <a:pPr algn="ctr"/>
            <a:r>
              <a:rPr lang="en-US" b="1" dirty="0">
                <a:solidFill>
                  <a:schemeClr val="tx1"/>
                </a:solidFill>
              </a:rPr>
              <a:t>and less than 41.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part of this pattern:</a:t>
            </a:r>
          </a:p>
          <a:p>
            <a:pPr algn="ctr"/>
            <a:r>
              <a:rPr lang="en-US" b="1" dirty="0">
                <a:solidFill>
                  <a:schemeClr val="tx1"/>
                </a:solidFill>
              </a:rPr>
              <a:t>12, 14, 16 …</a:t>
            </a:r>
          </a:p>
          <a:p>
            <a:pPr algn="ctr"/>
            <a:r>
              <a:rPr lang="en-US" b="1" dirty="0">
                <a:solidFill>
                  <a:schemeClr val="tx1"/>
                </a:solidFill>
              </a:rPr>
              <a:t>Bonus Clue: The answer is not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3 numbers with this clue.</a:t>
            </a:r>
          </a:p>
          <a:p>
            <a:pPr algn="ctr"/>
            <a:endParaRPr lang="en-US" sz="1200" b="1" dirty="0">
              <a:solidFill>
                <a:schemeClr val="tx1"/>
              </a:solidFill>
            </a:endParaRPr>
          </a:p>
          <a:p>
            <a:pPr algn="ctr"/>
            <a:r>
              <a:rPr lang="en-US" b="1" dirty="0">
                <a:solidFill>
                  <a:schemeClr val="tx1"/>
                </a:solidFill>
              </a:rPr>
              <a:t>35, ____ , 37, ____ , 39, ____</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1 more than 15 </a:t>
            </a:r>
          </a:p>
          <a:p>
            <a:pPr algn="ctr"/>
            <a:r>
              <a:rPr lang="en-US" b="1" dirty="0">
                <a:solidFill>
                  <a:schemeClr val="tx1"/>
                </a:solidFill>
              </a:rPr>
              <a:t>or 1 less than 15.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a:t>
            </a:r>
          </a:p>
          <a:p>
            <a:pPr algn="ctr"/>
            <a:r>
              <a:rPr lang="en-US" b="1" dirty="0">
                <a:solidFill>
                  <a:schemeClr val="tx1"/>
                </a:solidFill>
              </a:rPr>
              <a:t>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2841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F317F-E69E-4794-06A1-358E9426F75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34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F9731EF5-7D03-E961-17A9-137508A97550}"/>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“Cactus Counters”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0388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6D7C-402C-1510-E171-D24024811B47}"/>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3817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9930</TotalTime>
  <Words>2534</Words>
  <Application>Microsoft Office PowerPoint</Application>
  <PresentationFormat>On-screen Show (4:3)</PresentationFormat>
  <Paragraphs>610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180</cp:revision>
  <dcterms:created xsi:type="dcterms:W3CDTF">2020-11-09T02:38:45Z</dcterms:created>
  <dcterms:modified xsi:type="dcterms:W3CDTF">2023-01-14T20:47:58Z</dcterms:modified>
</cp:coreProperties>
</file>