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43" r:id="rId9"/>
    <p:sldId id="1644" r:id="rId10"/>
    <p:sldId id="1655" r:id="rId11"/>
    <p:sldId id="1646" r:id="rId12"/>
    <p:sldId id="1647" r:id="rId13"/>
    <p:sldId id="1648" r:id="rId14"/>
    <p:sldId id="1649" r:id="rId15"/>
    <p:sldId id="1650" r:id="rId16"/>
    <p:sldId id="1651" r:id="rId17"/>
    <p:sldId id="1652" r:id="rId18"/>
    <p:sldId id="1653" r:id="rId19"/>
    <p:sldId id="165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423D5-F7C0-BC5D-59F4-C87B20DE8F0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81000" y="0"/>
            <a:ext cx="3810000" cy="5715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part of this pattern:</a:t>
            </a:r>
          </a:p>
          <a:p>
            <a:pPr algn="ctr"/>
            <a:r>
              <a:rPr lang="en-US" b="1" dirty="0">
                <a:solidFill>
                  <a:schemeClr val="tx1"/>
                </a:solidFill>
              </a:rPr>
              <a:t>1, 3, 5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between 10 and 40, </a:t>
            </a:r>
          </a:p>
          <a:p>
            <a:pPr algn="ctr"/>
            <a:r>
              <a:rPr lang="en-US" b="1" dirty="0">
                <a:solidFill>
                  <a:schemeClr val="tx1"/>
                </a:solidFill>
              </a:rPr>
              <a:t>but it is not 17 or 29.</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are 3 blue eggs.</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5 colors of eggs.</a:t>
            </a:r>
          </a:p>
          <a:p>
            <a:pPr algn="ctr"/>
            <a:r>
              <a:rPr lang="en-US" b="1" dirty="0">
                <a:solidFill>
                  <a:schemeClr val="tx1"/>
                </a:solidFill>
              </a:rPr>
              <a:t>The answer does not include the digit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One of the remaining numbers is 10 more than another remaining number. Eliminate both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B971F6C-3004-B943-1292-AE480A8F5F3F}"/>
              </a:ext>
            </a:extLst>
          </p:cNvPr>
          <p:cNvGraphicFramePr>
            <a:graphicFrameLocks noGrp="1"/>
          </p:cNvGraphicFramePr>
          <p:nvPr/>
        </p:nvGraphicFramePr>
        <p:xfrm>
          <a:off x="76200" y="519442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321530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0AA016-8FB6-3948-560D-DCCCDD6ADB5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011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27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2" name="Picture 1">
            <a:extLst>
              <a:ext uri="{FF2B5EF4-FFF2-40B4-BE49-F238E27FC236}">
                <a16:creationId xmlns:a16="http://schemas.microsoft.com/office/drawing/2014/main" id="{0B75ABE8-D7C0-5293-1B46-109026C78AD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7981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80422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“Cracking an </a:t>
            </a:r>
            <a:r>
              <a:rPr lang="en-US" sz="6000" b="1" dirty="0" err="1">
                <a:solidFill>
                  <a:srgbClr val="FFFF00"/>
                </a:solidFill>
              </a:rPr>
              <a:t>Esti</a:t>
            </a:r>
            <a:r>
              <a:rPr lang="en-US" sz="6000" b="1" dirty="0">
                <a:solidFill>
                  <a:srgbClr val="FFFF00"/>
                </a:solidFill>
              </a:rPr>
              <a:t>-Mystery”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2417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CF7118-4234-AB09-7554-CE194CC40D3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10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423D5-F7C0-BC5D-59F4-C87B20DE8F0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81000" y="0"/>
            <a:ext cx="3810000" cy="5715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part of this pattern:</a:t>
            </a:r>
          </a:p>
          <a:p>
            <a:pPr algn="ctr"/>
            <a:r>
              <a:rPr lang="en-US" b="1" dirty="0">
                <a:solidFill>
                  <a:schemeClr val="tx1"/>
                </a:solidFill>
              </a:rPr>
              <a:t>1, 3, 5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between 10 and 40, </a:t>
            </a:r>
          </a:p>
          <a:p>
            <a:pPr algn="ctr"/>
            <a:r>
              <a:rPr lang="en-US" b="1" dirty="0">
                <a:solidFill>
                  <a:schemeClr val="tx1"/>
                </a:solidFill>
              </a:rPr>
              <a:t>but it is not 17 or 29.</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are 3 blue eggs.</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5 colors of eggs.</a:t>
            </a:r>
          </a:p>
          <a:p>
            <a:pPr algn="ctr"/>
            <a:r>
              <a:rPr lang="en-US" b="1" dirty="0">
                <a:solidFill>
                  <a:schemeClr val="tx1"/>
                </a:solidFill>
              </a:rPr>
              <a:t>The answer does not include the digit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One of the remaining numbers is 10 more than another remaining number. Eliminate both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B971F6C-3004-B943-1292-AE480A8F5F3F}"/>
              </a:ext>
            </a:extLst>
          </p:cNvPr>
          <p:cNvGraphicFramePr>
            <a:graphicFrameLocks noGrp="1"/>
          </p:cNvGraphicFramePr>
          <p:nvPr>
            <p:extLst>
              <p:ext uri="{D42A27DB-BD31-4B8C-83A1-F6EECF244321}">
                <p14:modId xmlns:p14="http://schemas.microsoft.com/office/powerpoint/2010/main" val="3495305625"/>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9C8D0A8B-0A3E-0DF3-6D4D-6A7D331EC87C}"/>
              </a:ext>
            </a:extLst>
          </p:cNvPr>
          <p:cNvGraphicFramePr>
            <a:graphicFrameLocks noGrp="1"/>
          </p:cNvGraphicFramePr>
          <p:nvPr>
            <p:extLst>
              <p:ext uri="{D42A27DB-BD31-4B8C-83A1-F6EECF244321}">
                <p14:modId xmlns:p14="http://schemas.microsoft.com/office/powerpoint/2010/main" val="1277638593"/>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9" name="Table 8">
            <a:extLst>
              <a:ext uri="{FF2B5EF4-FFF2-40B4-BE49-F238E27FC236}">
                <a16:creationId xmlns:a16="http://schemas.microsoft.com/office/drawing/2014/main" id="{3BAF66E9-7FD5-02DA-C4FA-F2540AC71DC3}"/>
              </a:ext>
            </a:extLst>
          </p:cNvPr>
          <p:cNvGraphicFramePr>
            <a:graphicFrameLocks noGrp="1"/>
          </p:cNvGraphicFramePr>
          <p:nvPr>
            <p:extLst>
              <p:ext uri="{D42A27DB-BD31-4B8C-83A1-F6EECF244321}">
                <p14:modId xmlns:p14="http://schemas.microsoft.com/office/powerpoint/2010/main" val="345420960"/>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10" name="Table 9">
            <a:extLst>
              <a:ext uri="{FF2B5EF4-FFF2-40B4-BE49-F238E27FC236}">
                <a16:creationId xmlns:a16="http://schemas.microsoft.com/office/drawing/2014/main" id="{C7DC8A9C-7913-B2BA-0D6B-6575BA66F74E}"/>
              </a:ext>
            </a:extLst>
          </p:cNvPr>
          <p:cNvGraphicFramePr>
            <a:graphicFrameLocks noGrp="1"/>
          </p:cNvGraphicFramePr>
          <p:nvPr>
            <p:extLst>
              <p:ext uri="{D42A27DB-BD31-4B8C-83A1-F6EECF244321}">
                <p14:modId xmlns:p14="http://schemas.microsoft.com/office/powerpoint/2010/main" val="949698256"/>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11" name="Table 10">
            <a:extLst>
              <a:ext uri="{FF2B5EF4-FFF2-40B4-BE49-F238E27FC236}">
                <a16:creationId xmlns:a16="http://schemas.microsoft.com/office/drawing/2014/main" id="{098BBF8B-1F8B-574E-4190-FE2A06500FDB}"/>
              </a:ext>
            </a:extLst>
          </p:cNvPr>
          <p:cNvGraphicFramePr>
            <a:graphicFrameLocks noGrp="1"/>
          </p:cNvGraphicFramePr>
          <p:nvPr>
            <p:extLst>
              <p:ext uri="{D42A27DB-BD31-4B8C-83A1-F6EECF244321}">
                <p14:modId xmlns:p14="http://schemas.microsoft.com/office/powerpoint/2010/main" val="3557270703"/>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12" name="Table 11">
            <a:extLst>
              <a:ext uri="{FF2B5EF4-FFF2-40B4-BE49-F238E27FC236}">
                <a16:creationId xmlns:a16="http://schemas.microsoft.com/office/drawing/2014/main" id="{B809F135-11A3-9564-DA30-8DEC8DE88F0C}"/>
              </a:ext>
            </a:extLst>
          </p:cNvPr>
          <p:cNvGraphicFramePr>
            <a:graphicFrameLocks noGrp="1"/>
          </p:cNvGraphicFramePr>
          <p:nvPr>
            <p:extLst>
              <p:ext uri="{D42A27DB-BD31-4B8C-83A1-F6EECF244321}">
                <p14:modId xmlns:p14="http://schemas.microsoft.com/office/powerpoint/2010/main" val="3207642863"/>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137933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0AA016-8FB6-3948-560D-DCCCDD6ADB5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2206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27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2" name="Picture 1">
            <a:extLst>
              <a:ext uri="{FF2B5EF4-FFF2-40B4-BE49-F238E27FC236}">
                <a16:creationId xmlns:a16="http://schemas.microsoft.com/office/drawing/2014/main" id="{0B75ABE8-D7C0-5293-1B46-109026C78AD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1252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11876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“Cracking an </a:t>
            </a:r>
            <a:r>
              <a:rPr lang="en-US" sz="6000" b="1" dirty="0" err="1">
                <a:solidFill>
                  <a:srgbClr val="FFFF00"/>
                </a:solidFill>
              </a:rPr>
              <a:t>Esti</a:t>
            </a:r>
            <a:r>
              <a:rPr lang="en-US" sz="6000" b="1" dirty="0">
                <a:solidFill>
                  <a:srgbClr val="FFFF00"/>
                </a:solidFill>
              </a:rPr>
              <a:t>-Mystery”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CF7118-4234-AB09-7554-CE194CC40D3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423D5-F7C0-BC5D-59F4-C87B20DE8F0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part of this pattern:</a:t>
            </a:r>
          </a:p>
          <a:p>
            <a:pPr algn="ctr"/>
            <a:r>
              <a:rPr lang="en-US" b="1" dirty="0">
                <a:solidFill>
                  <a:schemeClr val="tx1"/>
                </a:solidFill>
              </a:rPr>
              <a:t>1, 3, 5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between 10 and 40, </a:t>
            </a:r>
          </a:p>
          <a:p>
            <a:pPr algn="ctr"/>
            <a:r>
              <a:rPr lang="en-US" b="1" dirty="0">
                <a:solidFill>
                  <a:schemeClr val="tx1"/>
                </a:solidFill>
              </a:rPr>
              <a:t>but it is not 17 or 29.</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are 3 blue eggs.</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5 colors of eggs.</a:t>
            </a:r>
          </a:p>
          <a:p>
            <a:pPr algn="ctr"/>
            <a:r>
              <a:rPr lang="en-US" b="1" dirty="0">
                <a:solidFill>
                  <a:schemeClr val="tx1"/>
                </a:solidFill>
              </a:rPr>
              <a:t>The answer does not include the digit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One of the remaining numbers is 10 more than another remaining number. Eliminate both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0AA016-8FB6-3948-560D-DCCCDD6ADB5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27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2" name="Picture 1">
            <a:extLst>
              <a:ext uri="{FF2B5EF4-FFF2-40B4-BE49-F238E27FC236}">
                <a16:creationId xmlns:a16="http://schemas.microsoft.com/office/drawing/2014/main" id="{0B75ABE8-D7C0-5293-1B46-109026C78AD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“Cracking an </a:t>
            </a:r>
            <a:r>
              <a:rPr lang="en-US" sz="6000" b="1" dirty="0" err="1">
                <a:solidFill>
                  <a:srgbClr val="FFFF00"/>
                </a:solidFill>
              </a:rPr>
              <a:t>Esti</a:t>
            </a:r>
            <a:r>
              <a:rPr lang="en-US" sz="6000" b="1" dirty="0">
                <a:solidFill>
                  <a:srgbClr val="FFFF00"/>
                </a:solidFill>
              </a:rPr>
              <a:t>-Mystery”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7913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CF7118-4234-AB09-7554-CE194CC40D3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eggs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9082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8891</TotalTime>
  <Words>2622</Words>
  <Application>Microsoft Office PowerPoint</Application>
  <PresentationFormat>On-screen Show (4:3)</PresentationFormat>
  <Paragraphs>671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166</cp:revision>
  <dcterms:created xsi:type="dcterms:W3CDTF">2020-11-09T02:38:45Z</dcterms:created>
  <dcterms:modified xsi:type="dcterms:W3CDTF">2023-01-13T02:07:15Z</dcterms:modified>
</cp:coreProperties>
</file>