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1642" r:id="rId5"/>
    <p:sldId id="260" r:id="rId6"/>
    <p:sldId id="261" r:id="rId7"/>
    <p:sldId id="532" r:id="rId8"/>
    <p:sldId id="1644" r:id="rId9"/>
    <p:sldId id="1645" r:id="rId10"/>
    <p:sldId id="1646" r:id="rId11"/>
    <p:sldId id="1647" r:id="rId12"/>
    <p:sldId id="1648" r:id="rId13"/>
    <p:sldId id="1657" r:id="rId14"/>
    <p:sldId id="1650" r:id="rId15"/>
    <p:sldId id="1651" r:id="rId16"/>
    <p:sldId id="1656" r:id="rId17"/>
    <p:sldId id="1653" r:id="rId18"/>
    <p:sldId id="1654" r:id="rId19"/>
    <p:sldId id="16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0E1C2-60A3-2613-1F4F-E4620BE9A5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265906" y="19493"/>
            <a:ext cx="3962400" cy="5943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D2B9E902-98A9-12F2-C078-4D29712BA9AE}"/>
              </a:ext>
            </a:extLst>
          </p:cNvPr>
          <p:cNvSpPr/>
          <p:nvPr/>
        </p:nvSpPr>
        <p:spPr>
          <a:xfrm>
            <a:off x="457200" y="533399"/>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graphicFrame>
        <p:nvGraphicFramePr>
          <p:cNvPr id="2" name="Table 1">
            <a:extLst>
              <a:ext uri="{FF2B5EF4-FFF2-40B4-BE49-F238E27FC236}">
                <a16:creationId xmlns:a16="http://schemas.microsoft.com/office/drawing/2014/main" id="{CB1F6F97-E7B0-0239-8AE6-832D86AA5FB4}"/>
              </a:ext>
            </a:extLst>
          </p:cNvPr>
          <p:cNvGraphicFramePr>
            <a:graphicFrameLocks noGrp="1"/>
          </p:cNvGraphicFramePr>
          <p:nvPr>
            <p:extLst>
              <p:ext uri="{D42A27DB-BD31-4B8C-83A1-F6EECF244321}">
                <p14:modId xmlns:p14="http://schemas.microsoft.com/office/powerpoint/2010/main" val="316382385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57254"/>
                  </a:ext>
                </a:extLst>
              </a:tr>
            </a:tbl>
          </a:graphicData>
        </a:graphic>
      </p:graphicFrame>
      <p:sp>
        <p:nvSpPr>
          <p:cNvPr id="5" name="Rectangle 4">
            <a:extLst>
              <a:ext uri="{FF2B5EF4-FFF2-40B4-BE49-F238E27FC236}">
                <a16:creationId xmlns:a16="http://schemas.microsoft.com/office/drawing/2014/main" id="{5A3D2FD2-B4D6-E193-8835-CC34C0FE237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25 and 60.</a:t>
            </a:r>
          </a:p>
        </p:txBody>
      </p:sp>
      <p:sp>
        <p:nvSpPr>
          <p:cNvPr id="6" name="Rectangle 5">
            <a:extLst>
              <a:ext uri="{FF2B5EF4-FFF2-40B4-BE49-F238E27FC236}">
                <a16:creationId xmlns:a16="http://schemas.microsoft.com/office/drawing/2014/main" id="{928E3F24-2E79-F269-66D4-3A22A9D85C4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3, </a:t>
            </a:r>
          </a:p>
          <a:p>
            <a:pPr algn="ctr"/>
            <a:r>
              <a:rPr lang="en-US" b="1" dirty="0">
                <a:solidFill>
                  <a:schemeClr val="tx1"/>
                </a:solidFill>
              </a:rPr>
              <a:t>but it is not 33 or 35.</a:t>
            </a:r>
          </a:p>
        </p:txBody>
      </p:sp>
      <p:sp>
        <p:nvSpPr>
          <p:cNvPr id="7" name="Rectangle 6">
            <a:extLst>
              <a:ext uri="{FF2B5EF4-FFF2-40B4-BE49-F238E27FC236}">
                <a16:creationId xmlns:a16="http://schemas.microsoft.com/office/drawing/2014/main" id="{F0CD67C7-F542-6D19-D851-F65416A93A5B}"/>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0 or the digit 4.</a:t>
            </a:r>
            <a:endParaRPr lang="en-US" b="1" dirty="0">
              <a:solidFill>
                <a:schemeClr val="tx1"/>
              </a:solidFill>
              <a:highlight>
                <a:srgbClr val="FFFF00"/>
              </a:highlight>
            </a:endParaRPr>
          </a:p>
        </p:txBody>
      </p:sp>
      <p:sp>
        <p:nvSpPr>
          <p:cNvPr id="8" name="Rectangle 7">
            <a:extLst>
              <a:ext uri="{FF2B5EF4-FFF2-40B4-BE49-F238E27FC236}">
                <a16:creationId xmlns:a16="http://schemas.microsoft.com/office/drawing/2014/main" id="{2EA2EEDB-7793-02AE-559A-37357B32838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42, 41, 40, ____, ____, ____, ____</a:t>
            </a:r>
          </a:p>
        </p:txBody>
      </p:sp>
      <p:sp>
        <p:nvSpPr>
          <p:cNvPr id="9" name="Rectangle 8">
            <a:extLst>
              <a:ext uri="{FF2B5EF4-FFF2-40B4-BE49-F238E27FC236}">
                <a16:creationId xmlns:a16="http://schemas.microsoft.com/office/drawing/2014/main" id="{6880C957-FD57-FBF3-3ED8-47B69BC7B5F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green hat has a clue. </a:t>
            </a:r>
          </a:p>
          <a:p>
            <a:pPr algn="ctr"/>
            <a:r>
              <a:rPr lang="en-US" b="1" dirty="0">
                <a:solidFill>
                  <a:schemeClr val="tx1"/>
                </a:solidFill>
              </a:rPr>
              <a:t>Cross off any number with the digit 1.</a:t>
            </a:r>
          </a:p>
        </p:txBody>
      </p:sp>
      <p:sp>
        <p:nvSpPr>
          <p:cNvPr id="10" name="Rectangle 9">
            <a:extLst>
              <a:ext uri="{FF2B5EF4-FFF2-40B4-BE49-F238E27FC236}">
                <a16:creationId xmlns:a16="http://schemas.microsoft.com/office/drawing/2014/main" id="{FB172E3A-9A30-6A2F-1AC6-0F3937A71602}"/>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clues won’t appear one at a time.</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210367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3" grpId="0" animBg="1"/>
      <p:bldP spid="3" grpId="1"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31A02-0F23-86C6-A939-51ACC7A2BA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264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hats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C02F864F-D438-3552-04CE-8E306EDFB3D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633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95152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“You’re Getting Warmer”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57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E04D5-0FED-E718-6320-092D9F9F3C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9533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0E1C2-60A3-2613-1F4F-E4620BE9A5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265906" y="19493"/>
            <a:ext cx="3962400" cy="5943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25 and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3, </a:t>
            </a:r>
          </a:p>
          <a:p>
            <a:pPr algn="ctr"/>
            <a:r>
              <a:rPr lang="en-US" b="1" dirty="0">
                <a:solidFill>
                  <a:schemeClr val="tx1"/>
                </a:solidFill>
              </a:rPr>
              <a:t>but it is not 33 or 35.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0 or the digit 4.</a:t>
            </a:r>
            <a:endParaRPr lang="en-US" b="1" dirty="0">
              <a:solidFill>
                <a:schemeClr val="tx1"/>
              </a:solidFill>
              <a:highlight>
                <a:srgbClr val="FFFF00"/>
              </a:highlight>
            </a:endParaRP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42, 41, 40, ____, ____, ____, ____</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green hat has a clue. </a:t>
            </a:r>
          </a:p>
          <a:p>
            <a:pPr algn="ctr"/>
            <a:r>
              <a:rPr lang="en-US" b="1" dirty="0">
                <a:solidFill>
                  <a:schemeClr val="tx1"/>
                </a:solidFill>
              </a:rPr>
              <a:t>Cross off any number with the digit 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D2B9E902-98A9-12F2-C078-4D29712BA9AE}"/>
              </a:ext>
            </a:extLst>
          </p:cNvPr>
          <p:cNvSpPr/>
          <p:nvPr/>
        </p:nvSpPr>
        <p:spPr>
          <a:xfrm>
            <a:off x="457200" y="533399"/>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graphicFrame>
        <p:nvGraphicFramePr>
          <p:cNvPr id="2" name="Table 1">
            <a:extLst>
              <a:ext uri="{FF2B5EF4-FFF2-40B4-BE49-F238E27FC236}">
                <a16:creationId xmlns:a16="http://schemas.microsoft.com/office/drawing/2014/main" id="{CB1F6F97-E7B0-0239-8AE6-832D86AA5FB4}"/>
              </a:ext>
            </a:extLst>
          </p:cNvPr>
          <p:cNvGraphicFramePr>
            <a:graphicFrameLocks noGrp="1"/>
          </p:cNvGraphicFramePr>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057254"/>
                  </a:ext>
                </a:extLst>
              </a:tr>
            </a:tbl>
          </a:graphicData>
        </a:graphic>
      </p:graphicFrame>
      <p:graphicFrame>
        <p:nvGraphicFramePr>
          <p:cNvPr id="10" name="Table 9">
            <a:extLst>
              <a:ext uri="{FF2B5EF4-FFF2-40B4-BE49-F238E27FC236}">
                <a16:creationId xmlns:a16="http://schemas.microsoft.com/office/drawing/2014/main" id="{A368C56A-5D88-D503-6339-901E2C1665AC}"/>
              </a:ext>
            </a:extLst>
          </p:cNvPr>
          <p:cNvGraphicFramePr>
            <a:graphicFrameLocks noGrp="1"/>
          </p:cNvGraphicFramePr>
          <p:nvPr>
            <p:extLst>
              <p:ext uri="{D42A27DB-BD31-4B8C-83A1-F6EECF244321}">
                <p14:modId xmlns:p14="http://schemas.microsoft.com/office/powerpoint/2010/main" val="2600739271"/>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057254"/>
                  </a:ext>
                </a:extLst>
              </a:tr>
            </a:tbl>
          </a:graphicData>
        </a:graphic>
      </p:graphicFrame>
      <p:graphicFrame>
        <p:nvGraphicFramePr>
          <p:cNvPr id="13" name="Table 12">
            <a:extLst>
              <a:ext uri="{FF2B5EF4-FFF2-40B4-BE49-F238E27FC236}">
                <a16:creationId xmlns:a16="http://schemas.microsoft.com/office/drawing/2014/main" id="{10522542-8CAE-338A-C617-ED3427375041}"/>
              </a:ext>
            </a:extLst>
          </p:cNvPr>
          <p:cNvGraphicFramePr>
            <a:graphicFrameLocks noGrp="1"/>
          </p:cNvGraphicFramePr>
          <p:nvPr>
            <p:extLst>
              <p:ext uri="{D42A27DB-BD31-4B8C-83A1-F6EECF244321}">
                <p14:modId xmlns:p14="http://schemas.microsoft.com/office/powerpoint/2010/main" val="3744923268"/>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057254"/>
                  </a:ext>
                </a:extLst>
              </a:tr>
            </a:tbl>
          </a:graphicData>
        </a:graphic>
      </p:graphicFrame>
      <p:graphicFrame>
        <p:nvGraphicFramePr>
          <p:cNvPr id="16" name="Table 15">
            <a:extLst>
              <a:ext uri="{FF2B5EF4-FFF2-40B4-BE49-F238E27FC236}">
                <a16:creationId xmlns:a16="http://schemas.microsoft.com/office/drawing/2014/main" id="{5080FA68-E585-4B70-F615-DFEEDBFCD463}"/>
              </a:ext>
            </a:extLst>
          </p:cNvPr>
          <p:cNvGraphicFramePr>
            <a:graphicFrameLocks noGrp="1"/>
          </p:cNvGraphicFramePr>
          <p:nvPr>
            <p:extLst>
              <p:ext uri="{D42A27DB-BD31-4B8C-83A1-F6EECF244321}">
                <p14:modId xmlns:p14="http://schemas.microsoft.com/office/powerpoint/2010/main" val="83615748"/>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057254"/>
                  </a:ext>
                </a:extLst>
              </a:tr>
            </a:tbl>
          </a:graphicData>
        </a:graphic>
      </p:graphicFrame>
      <p:graphicFrame>
        <p:nvGraphicFramePr>
          <p:cNvPr id="18" name="Table 17">
            <a:extLst>
              <a:ext uri="{FF2B5EF4-FFF2-40B4-BE49-F238E27FC236}">
                <a16:creationId xmlns:a16="http://schemas.microsoft.com/office/drawing/2014/main" id="{3A264584-9443-D8B8-054A-89164090EDFC}"/>
              </a:ext>
            </a:extLst>
          </p:cNvPr>
          <p:cNvGraphicFramePr>
            <a:graphicFrameLocks noGrp="1"/>
          </p:cNvGraphicFramePr>
          <p:nvPr>
            <p:extLst>
              <p:ext uri="{D42A27DB-BD31-4B8C-83A1-F6EECF244321}">
                <p14:modId xmlns:p14="http://schemas.microsoft.com/office/powerpoint/2010/main" val="2469601550"/>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057254"/>
                  </a:ext>
                </a:extLst>
              </a:tr>
            </a:tbl>
          </a:graphicData>
        </a:graphic>
      </p:graphicFrame>
      <p:graphicFrame>
        <p:nvGraphicFramePr>
          <p:cNvPr id="20" name="Table 19">
            <a:extLst>
              <a:ext uri="{FF2B5EF4-FFF2-40B4-BE49-F238E27FC236}">
                <a16:creationId xmlns:a16="http://schemas.microsoft.com/office/drawing/2014/main" id="{2331234E-B65C-BDB8-B2B0-97A5E3C1030C}"/>
              </a:ext>
            </a:extLst>
          </p:cNvPr>
          <p:cNvGraphicFramePr>
            <a:graphicFrameLocks noGrp="1"/>
          </p:cNvGraphicFramePr>
          <p:nvPr>
            <p:extLst>
              <p:ext uri="{D42A27DB-BD31-4B8C-83A1-F6EECF244321}">
                <p14:modId xmlns:p14="http://schemas.microsoft.com/office/powerpoint/2010/main" val="2671459543"/>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5966148"/>
                    </a:ext>
                  </a:extLst>
                </a:gridCol>
                <a:gridCol w="441960">
                  <a:extLst>
                    <a:ext uri="{9D8B030D-6E8A-4147-A177-3AD203B41FA5}">
                      <a16:colId xmlns:a16="http://schemas.microsoft.com/office/drawing/2014/main" val="1297570786"/>
                    </a:ext>
                  </a:extLst>
                </a:gridCol>
                <a:gridCol w="441960">
                  <a:extLst>
                    <a:ext uri="{9D8B030D-6E8A-4147-A177-3AD203B41FA5}">
                      <a16:colId xmlns:a16="http://schemas.microsoft.com/office/drawing/2014/main" val="513266014"/>
                    </a:ext>
                  </a:extLst>
                </a:gridCol>
                <a:gridCol w="441960">
                  <a:extLst>
                    <a:ext uri="{9D8B030D-6E8A-4147-A177-3AD203B41FA5}">
                      <a16:colId xmlns:a16="http://schemas.microsoft.com/office/drawing/2014/main" val="2366117183"/>
                    </a:ext>
                  </a:extLst>
                </a:gridCol>
                <a:gridCol w="441960">
                  <a:extLst>
                    <a:ext uri="{9D8B030D-6E8A-4147-A177-3AD203B41FA5}">
                      <a16:colId xmlns:a16="http://schemas.microsoft.com/office/drawing/2014/main" val="1904441578"/>
                    </a:ext>
                  </a:extLst>
                </a:gridCol>
                <a:gridCol w="441960">
                  <a:extLst>
                    <a:ext uri="{9D8B030D-6E8A-4147-A177-3AD203B41FA5}">
                      <a16:colId xmlns:a16="http://schemas.microsoft.com/office/drawing/2014/main" val="937242865"/>
                    </a:ext>
                  </a:extLst>
                </a:gridCol>
                <a:gridCol w="441960">
                  <a:extLst>
                    <a:ext uri="{9D8B030D-6E8A-4147-A177-3AD203B41FA5}">
                      <a16:colId xmlns:a16="http://schemas.microsoft.com/office/drawing/2014/main" val="3945211238"/>
                    </a:ext>
                  </a:extLst>
                </a:gridCol>
                <a:gridCol w="441960">
                  <a:extLst>
                    <a:ext uri="{9D8B030D-6E8A-4147-A177-3AD203B41FA5}">
                      <a16:colId xmlns:a16="http://schemas.microsoft.com/office/drawing/2014/main" val="4206946223"/>
                    </a:ext>
                  </a:extLst>
                </a:gridCol>
                <a:gridCol w="441960">
                  <a:extLst>
                    <a:ext uri="{9D8B030D-6E8A-4147-A177-3AD203B41FA5}">
                      <a16:colId xmlns:a16="http://schemas.microsoft.com/office/drawing/2014/main" val="1245313730"/>
                    </a:ext>
                  </a:extLst>
                </a:gridCol>
                <a:gridCol w="441960">
                  <a:extLst>
                    <a:ext uri="{9D8B030D-6E8A-4147-A177-3AD203B41FA5}">
                      <a16:colId xmlns:a16="http://schemas.microsoft.com/office/drawing/2014/main" val="357534997"/>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719442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9490988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37046878"/>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3057254"/>
                  </a:ext>
                </a:extLst>
              </a:tr>
            </a:tbl>
          </a:graphicData>
        </a:graphic>
      </p:graphicFrame>
      <p:sp>
        <p:nvSpPr>
          <p:cNvPr id="5" name="Rectangle 4">
            <a:extLst>
              <a:ext uri="{FF2B5EF4-FFF2-40B4-BE49-F238E27FC236}">
                <a16:creationId xmlns:a16="http://schemas.microsoft.com/office/drawing/2014/main" id="{4B726553-2BAC-F8A5-3C2F-F0BA2662D6C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clues won’t appear one at a time.</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111744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31A02-0F23-86C6-A939-51ACC7A2BA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523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hats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C02F864F-D438-3552-04CE-8E306EDFB3D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4569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9265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“You’re Getting Warmer”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E04D5-0FED-E718-6320-092D9F9F3C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0E1C2-60A3-2613-1F4F-E4620BE9A5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D2B9E902-98A9-12F2-C078-4D29712BA9AE}"/>
              </a:ext>
            </a:extLst>
          </p:cNvPr>
          <p:cNvSpPr/>
          <p:nvPr/>
        </p:nvSpPr>
        <p:spPr>
          <a:xfrm>
            <a:off x="457200" y="533399"/>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5" name="Rectangle 4">
            <a:extLst>
              <a:ext uri="{FF2B5EF4-FFF2-40B4-BE49-F238E27FC236}">
                <a16:creationId xmlns:a16="http://schemas.microsoft.com/office/drawing/2014/main" id="{82312AE5-F84D-C56B-FE10-48C97F55A57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25 and 60.</a:t>
            </a:r>
          </a:p>
        </p:txBody>
      </p:sp>
      <p:sp>
        <p:nvSpPr>
          <p:cNvPr id="6" name="Rectangle 5">
            <a:extLst>
              <a:ext uri="{FF2B5EF4-FFF2-40B4-BE49-F238E27FC236}">
                <a16:creationId xmlns:a16="http://schemas.microsoft.com/office/drawing/2014/main" id="{6181BB24-35BA-EA68-540F-9564CADAB06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3, </a:t>
            </a:r>
          </a:p>
          <a:p>
            <a:pPr algn="ctr"/>
            <a:r>
              <a:rPr lang="en-US" b="1" dirty="0">
                <a:solidFill>
                  <a:schemeClr val="tx1"/>
                </a:solidFill>
              </a:rPr>
              <a:t>but it is not 33 or 35.</a:t>
            </a:r>
          </a:p>
        </p:txBody>
      </p:sp>
      <p:sp>
        <p:nvSpPr>
          <p:cNvPr id="7" name="Rectangle 6">
            <a:extLst>
              <a:ext uri="{FF2B5EF4-FFF2-40B4-BE49-F238E27FC236}">
                <a16:creationId xmlns:a16="http://schemas.microsoft.com/office/drawing/2014/main" id="{0A678489-C172-9533-5FD7-66B605B144A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0 or the digit 4.</a:t>
            </a:r>
            <a:endParaRPr lang="en-US" b="1" dirty="0">
              <a:solidFill>
                <a:schemeClr val="tx1"/>
              </a:solidFill>
              <a:highlight>
                <a:srgbClr val="FFFF00"/>
              </a:highlight>
            </a:endParaRPr>
          </a:p>
        </p:txBody>
      </p:sp>
      <p:sp>
        <p:nvSpPr>
          <p:cNvPr id="8" name="Rectangle 7">
            <a:extLst>
              <a:ext uri="{FF2B5EF4-FFF2-40B4-BE49-F238E27FC236}">
                <a16:creationId xmlns:a16="http://schemas.microsoft.com/office/drawing/2014/main" id="{DECF4CEF-51F7-008B-E9C7-67CD19114B9B}"/>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4 numbers with this clue.</a:t>
            </a:r>
          </a:p>
          <a:p>
            <a:pPr algn="ctr"/>
            <a:endParaRPr lang="en-US" sz="1200" b="1" dirty="0">
              <a:solidFill>
                <a:schemeClr val="tx1"/>
              </a:solidFill>
            </a:endParaRPr>
          </a:p>
          <a:p>
            <a:pPr algn="ctr"/>
            <a:r>
              <a:rPr lang="en-US" b="1" dirty="0">
                <a:solidFill>
                  <a:schemeClr val="tx1"/>
                </a:solidFill>
              </a:rPr>
              <a:t>42, 41, 40, ____, ____, ____, ____</a:t>
            </a:r>
          </a:p>
        </p:txBody>
      </p:sp>
      <p:sp>
        <p:nvSpPr>
          <p:cNvPr id="9" name="Rectangle 8">
            <a:extLst>
              <a:ext uri="{FF2B5EF4-FFF2-40B4-BE49-F238E27FC236}">
                <a16:creationId xmlns:a16="http://schemas.microsoft.com/office/drawing/2014/main" id="{7A730AE7-DC32-399B-C742-886818D7D93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green hat has a clue. </a:t>
            </a:r>
          </a:p>
          <a:p>
            <a:pPr algn="ctr"/>
            <a:r>
              <a:rPr lang="en-US" b="1" dirty="0">
                <a:solidFill>
                  <a:schemeClr val="tx1"/>
                </a:solidFill>
              </a:rPr>
              <a:t>Cross off any number with the digit 1.</a:t>
            </a:r>
          </a:p>
        </p:txBody>
      </p:sp>
      <p:sp>
        <p:nvSpPr>
          <p:cNvPr id="2" name="Rectangle 1">
            <a:extLst>
              <a:ext uri="{FF2B5EF4-FFF2-40B4-BE49-F238E27FC236}">
                <a16:creationId xmlns:a16="http://schemas.microsoft.com/office/drawing/2014/main" id="{5FCCF001-A0B5-A7E3-9BD0-85D45C656EDE}"/>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clues won’t appear one at a time.</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Tree>
    <p:extLst>
      <p:ext uri="{BB962C8B-B14F-4D97-AF65-F5344CB8AC3E}">
        <p14:creationId xmlns:p14="http://schemas.microsoft.com/office/powerpoint/2010/main" val="30819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3" grpId="0" animBg="1"/>
      <p:bldP spid="3" grpId="1" animBg="1"/>
      <p:bldP spid="5" grpId="0" animBg="1"/>
      <p:bldP spid="6" grpId="0" animBg="1"/>
      <p:bldP spid="7" grpId="0" animBg="1"/>
      <p:bldP spid="8" grpId="0" animBg="1"/>
      <p:bldP spid="9"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31A02-0F23-86C6-A939-51ACC7A2BA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32 hats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4" name="Picture 3">
            <a:extLst>
              <a:ext uri="{FF2B5EF4-FFF2-40B4-BE49-F238E27FC236}">
                <a16:creationId xmlns:a16="http://schemas.microsoft.com/office/drawing/2014/main" id="{C02F864F-D438-3552-04CE-8E306EDFB3D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“You’re Getting Warmer”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2680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E04D5-0FED-E718-6320-092D9F9F3CF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total number of hats?</a:t>
            </a:r>
          </a:p>
          <a:p>
            <a:pPr algn="ctr"/>
            <a:r>
              <a:rPr lang="en-US" sz="2000" b="1" dirty="0">
                <a:solidFill>
                  <a:schemeClr val="tx1"/>
                </a:solidFill>
              </a:rPr>
              <a:t>That includes the one </a:t>
            </a:r>
          </a:p>
          <a:p>
            <a:pPr algn="ctr"/>
            <a:r>
              <a:rPr lang="en-US" sz="2000" b="1" dirty="0">
                <a:solidFill>
                  <a:schemeClr val="tx1"/>
                </a:solidFill>
              </a:rPr>
              <a:t>that the die is wearing.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91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8969</TotalTime>
  <Words>2795</Words>
  <Application>Microsoft Office PowerPoint</Application>
  <PresentationFormat>On-screen Show (4:3)</PresentationFormat>
  <Paragraphs>652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168</cp:revision>
  <dcterms:created xsi:type="dcterms:W3CDTF">2020-11-09T02:38:45Z</dcterms:created>
  <dcterms:modified xsi:type="dcterms:W3CDTF">2023-02-07T01:15:10Z</dcterms:modified>
</cp:coreProperties>
</file>