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1640" r:id="rId9"/>
    <p:sldId id="1641" r:id="rId10"/>
    <p:sldId id="1652" r:id="rId11"/>
    <p:sldId id="1643" r:id="rId12"/>
    <p:sldId id="1644" r:id="rId13"/>
    <p:sldId id="1653" r:id="rId14"/>
    <p:sldId id="1646" r:id="rId15"/>
    <p:sldId id="1647" r:id="rId16"/>
    <p:sldId id="1648" r:id="rId17"/>
    <p:sldId id="1649" r:id="rId18"/>
    <p:sldId id="1650" r:id="rId19"/>
    <p:sldId id="165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9356B-4EBD-143C-B221-82317B51499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84666" y="-1"/>
            <a:ext cx="4165601" cy="6248401"/>
          </a:xfrm>
          <a:prstGeom prst="rect">
            <a:avLst/>
          </a:prstGeom>
        </p:spPr>
      </p:pic>
      <p:graphicFrame>
        <p:nvGraphicFramePr>
          <p:cNvPr id="2" name="Table 1">
            <a:extLst>
              <a:ext uri="{FF2B5EF4-FFF2-40B4-BE49-F238E27FC236}">
                <a16:creationId xmlns:a16="http://schemas.microsoft.com/office/drawing/2014/main" id="{A5C0F216-878F-64E1-9C3A-2F756B7E4515}"/>
              </a:ext>
            </a:extLst>
          </p:cNvPr>
          <p:cNvGraphicFramePr>
            <a:graphicFrameLocks noGrp="1"/>
          </p:cNvGraphicFramePr>
          <p:nvPr>
            <p:extLst>
              <p:ext uri="{D42A27DB-BD31-4B8C-83A1-F6EECF244321}">
                <p14:modId xmlns:p14="http://schemas.microsoft.com/office/powerpoint/2010/main" val="3216652074"/>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004049"/>
                  </a:ext>
                </a:extLst>
              </a:tr>
            </a:tbl>
          </a:graphicData>
        </a:graphic>
      </p:graphicFrame>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35.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all the numbers in this pattern:  16, 18, 20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 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11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E3FA8B-E9F8-55FA-60A6-00256601016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6949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5B398-33B5-A6E0-C831-6481FAD1FE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426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154525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“Smiling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1016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C10B3-AB68-C480-4A8C-1EFA0FAB97D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267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9356B-4EBD-143C-B221-82317B51499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84666" y="-1"/>
            <a:ext cx="4165601" cy="62484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35.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all the numbers in this pattern:  16, 18, 20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 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A5C0F216-878F-64E1-9C3A-2F756B7E4515}"/>
              </a:ext>
            </a:extLst>
          </p:cNvPr>
          <p:cNvGraphicFramePr>
            <a:graphicFrameLocks noGrp="1"/>
          </p:cNvGraphicFramePr>
          <p:nvPr>
            <p:extLst>
              <p:ext uri="{D42A27DB-BD31-4B8C-83A1-F6EECF244321}">
                <p14:modId xmlns:p14="http://schemas.microsoft.com/office/powerpoint/2010/main" val="387319385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0004049"/>
                  </a:ext>
                </a:extLst>
              </a:tr>
            </a:tbl>
          </a:graphicData>
        </a:graphic>
      </p:graphicFrame>
      <p:graphicFrame>
        <p:nvGraphicFramePr>
          <p:cNvPr id="4" name="Table 3">
            <a:extLst>
              <a:ext uri="{FF2B5EF4-FFF2-40B4-BE49-F238E27FC236}">
                <a16:creationId xmlns:a16="http://schemas.microsoft.com/office/drawing/2014/main" id="{5F629F40-3F10-74E3-4461-96F19B04D453}"/>
              </a:ext>
            </a:extLst>
          </p:cNvPr>
          <p:cNvGraphicFramePr>
            <a:graphicFrameLocks noGrp="1"/>
          </p:cNvGraphicFramePr>
          <p:nvPr>
            <p:extLst>
              <p:ext uri="{D42A27DB-BD31-4B8C-83A1-F6EECF244321}">
                <p14:modId xmlns:p14="http://schemas.microsoft.com/office/powerpoint/2010/main" val="302981035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0004049"/>
                  </a:ext>
                </a:extLst>
              </a:tr>
            </a:tbl>
          </a:graphicData>
        </a:graphic>
      </p:graphicFrame>
      <p:graphicFrame>
        <p:nvGraphicFramePr>
          <p:cNvPr id="5" name="Table 4">
            <a:extLst>
              <a:ext uri="{FF2B5EF4-FFF2-40B4-BE49-F238E27FC236}">
                <a16:creationId xmlns:a16="http://schemas.microsoft.com/office/drawing/2014/main" id="{74393FEF-9409-7D63-6891-DA20A1EA4FD0}"/>
              </a:ext>
            </a:extLst>
          </p:cNvPr>
          <p:cNvGraphicFramePr>
            <a:graphicFrameLocks noGrp="1"/>
          </p:cNvGraphicFramePr>
          <p:nvPr>
            <p:extLst>
              <p:ext uri="{D42A27DB-BD31-4B8C-83A1-F6EECF244321}">
                <p14:modId xmlns:p14="http://schemas.microsoft.com/office/powerpoint/2010/main" val="2900288762"/>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0004049"/>
                  </a:ext>
                </a:extLst>
              </a:tr>
            </a:tbl>
          </a:graphicData>
        </a:graphic>
      </p:graphicFrame>
      <p:graphicFrame>
        <p:nvGraphicFramePr>
          <p:cNvPr id="6" name="Table 5">
            <a:extLst>
              <a:ext uri="{FF2B5EF4-FFF2-40B4-BE49-F238E27FC236}">
                <a16:creationId xmlns:a16="http://schemas.microsoft.com/office/drawing/2014/main" id="{4121EFCC-7C1D-C0DD-174E-3B1C0D992A85}"/>
              </a:ext>
            </a:extLst>
          </p:cNvPr>
          <p:cNvGraphicFramePr>
            <a:graphicFrameLocks noGrp="1"/>
          </p:cNvGraphicFramePr>
          <p:nvPr>
            <p:extLst>
              <p:ext uri="{D42A27DB-BD31-4B8C-83A1-F6EECF244321}">
                <p14:modId xmlns:p14="http://schemas.microsoft.com/office/powerpoint/2010/main" val="3854216863"/>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0004049"/>
                  </a:ext>
                </a:extLst>
              </a:tr>
            </a:tbl>
          </a:graphicData>
        </a:graphic>
      </p:graphicFrame>
      <p:graphicFrame>
        <p:nvGraphicFramePr>
          <p:cNvPr id="7" name="Table 6">
            <a:extLst>
              <a:ext uri="{FF2B5EF4-FFF2-40B4-BE49-F238E27FC236}">
                <a16:creationId xmlns:a16="http://schemas.microsoft.com/office/drawing/2014/main" id="{AE99C53C-8EF8-F2DE-EA4D-7BCDC0746BEC}"/>
              </a:ext>
            </a:extLst>
          </p:cNvPr>
          <p:cNvGraphicFramePr>
            <a:graphicFrameLocks noGrp="1"/>
          </p:cNvGraphicFramePr>
          <p:nvPr>
            <p:extLst>
              <p:ext uri="{D42A27DB-BD31-4B8C-83A1-F6EECF244321}">
                <p14:modId xmlns:p14="http://schemas.microsoft.com/office/powerpoint/2010/main" val="779408727"/>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0004049"/>
                  </a:ext>
                </a:extLst>
              </a:tr>
            </a:tbl>
          </a:graphicData>
        </a:graphic>
      </p:graphicFrame>
      <p:graphicFrame>
        <p:nvGraphicFramePr>
          <p:cNvPr id="8" name="Table 7">
            <a:extLst>
              <a:ext uri="{FF2B5EF4-FFF2-40B4-BE49-F238E27FC236}">
                <a16:creationId xmlns:a16="http://schemas.microsoft.com/office/drawing/2014/main" id="{3B55D65F-91C8-4436-B60A-3A4C414F1E49}"/>
              </a:ext>
            </a:extLst>
          </p:cNvPr>
          <p:cNvGraphicFramePr>
            <a:graphicFrameLocks noGrp="1"/>
          </p:cNvGraphicFramePr>
          <p:nvPr>
            <p:extLst>
              <p:ext uri="{D42A27DB-BD31-4B8C-83A1-F6EECF244321}">
                <p14:modId xmlns:p14="http://schemas.microsoft.com/office/powerpoint/2010/main" val="1136862286"/>
              </p:ext>
            </p:extLst>
          </p:nvPr>
        </p:nvGraphicFramePr>
        <p:xfrm>
          <a:off x="76200" y="55626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160765626"/>
                    </a:ext>
                  </a:extLst>
                </a:gridCol>
                <a:gridCol w="441960">
                  <a:extLst>
                    <a:ext uri="{9D8B030D-6E8A-4147-A177-3AD203B41FA5}">
                      <a16:colId xmlns:a16="http://schemas.microsoft.com/office/drawing/2014/main" val="2048717190"/>
                    </a:ext>
                  </a:extLst>
                </a:gridCol>
                <a:gridCol w="441960">
                  <a:extLst>
                    <a:ext uri="{9D8B030D-6E8A-4147-A177-3AD203B41FA5}">
                      <a16:colId xmlns:a16="http://schemas.microsoft.com/office/drawing/2014/main" val="3116999838"/>
                    </a:ext>
                  </a:extLst>
                </a:gridCol>
                <a:gridCol w="441960">
                  <a:extLst>
                    <a:ext uri="{9D8B030D-6E8A-4147-A177-3AD203B41FA5}">
                      <a16:colId xmlns:a16="http://schemas.microsoft.com/office/drawing/2014/main" val="534449255"/>
                    </a:ext>
                  </a:extLst>
                </a:gridCol>
                <a:gridCol w="441960">
                  <a:extLst>
                    <a:ext uri="{9D8B030D-6E8A-4147-A177-3AD203B41FA5}">
                      <a16:colId xmlns:a16="http://schemas.microsoft.com/office/drawing/2014/main" val="2660249019"/>
                    </a:ext>
                  </a:extLst>
                </a:gridCol>
                <a:gridCol w="441960">
                  <a:extLst>
                    <a:ext uri="{9D8B030D-6E8A-4147-A177-3AD203B41FA5}">
                      <a16:colId xmlns:a16="http://schemas.microsoft.com/office/drawing/2014/main" val="863776729"/>
                    </a:ext>
                  </a:extLst>
                </a:gridCol>
                <a:gridCol w="441960">
                  <a:extLst>
                    <a:ext uri="{9D8B030D-6E8A-4147-A177-3AD203B41FA5}">
                      <a16:colId xmlns:a16="http://schemas.microsoft.com/office/drawing/2014/main" val="2417764550"/>
                    </a:ext>
                  </a:extLst>
                </a:gridCol>
                <a:gridCol w="441960">
                  <a:extLst>
                    <a:ext uri="{9D8B030D-6E8A-4147-A177-3AD203B41FA5}">
                      <a16:colId xmlns:a16="http://schemas.microsoft.com/office/drawing/2014/main" val="3736111576"/>
                    </a:ext>
                  </a:extLst>
                </a:gridCol>
                <a:gridCol w="441960">
                  <a:extLst>
                    <a:ext uri="{9D8B030D-6E8A-4147-A177-3AD203B41FA5}">
                      <a16:colId xmlns:a16="http://schemas.microsoft.com/office/drawing/2014/main" val="3566988340"/>
                    </a:ext>
                  </a:extLst>
                </a:gridCol>
                <a:gridCol w="441960">
                  <a:extLst>
                    <a:ext uri="{9D8B030D-6E8A-4147-A177-3AD203B41FA5}">
                      <a16:colId xmlns:a16="http://schemas.microsoft.com/office/drawing/2014/main" val="32913072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40610464"/>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7048171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4324190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00004049"/>
                  </a:ext>
                </a:extLst>
              </a:tr>
            </a:tbl>
          </a:graphicData>
        </a:graphic>
      </p:graphicFrame>
    </p:spTree>
    <p:extLst>
      <p:ext uri="{BB962C8B-B14F-4D97-AF65-F5344CB8AC3E}">
        <p14:creationId xmlns:p14="http://schemas.microsoft.com/office/powerpoint/2010/main" val="19511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E3FA8B-E9F8-55FA-60A6-00256601016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603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5B398-33B5-A6E0-C831-6481FAD1FE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2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037457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“Smiling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C10B3-AB68-C480-4A8C-1EFA0FAB97D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9356B-4EBD-143C-B221-82317B51499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15 </a:t>
            </a:r>
          </a:p>
          <a:p>
            <a:pPr algn="ctr"/>
            <a:r>
              <a:rPr lang="en-US" sz="2000" b="1" dirty="0">
                <a:solidFill>
                  <a:schemeClr val="tx1"/>
                </a:solidFill>
              </a:rPr>
              <a:t>and less than 35.</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Cross off all the numbers in this pattern:  16, 18, 20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5 or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does not include </a:t>
            </a:r>
          </a:p>
          <a:p>
            <a:pPr algn="ctr"/>
            <a:r>
              <a:rPr lang="en-US" sz="2000" b="1" dirty="0">
                <a:solidFill>
                  <a:schemeClr val="tx1"/>
                </a:solidFill>
              </a:rPr>
              <a:t>the digit 2.</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has 2 different digits.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E3FA8B-E9F8-55FA-60A6-00256601016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05B398-33B5-A6E0-C831-6481FAD1FE7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31 dinosaurs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“Smiling Dinosaurs”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476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0C10B3-AB68-C480-4A8C-1EFA0FAB97D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container?</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0477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8895</TotalTime>
  <Words>2477</Words>
  <Application>Microsoft Office PowerPoint</Application>
  <PresentationFormat>On-screen Show (4:3)</PresentationFormat>
  <Paragraphs>601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167</cp:revision>
  <dcterms:created xsi:type="dcterms:W3CDTF">2020-11-09T02:38:45Z</dcterms:created>
  <dcterms:modified xsi:type="dcterms:W3CDTF">2022-12-01T23:35:20Z</dcterms:modified>
</cp:coreProperties>
</file>