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873" r:id="rId9"/>
    <p:sldId id="874" r:id="rId10"/>
    <p:sldId id="885" r:id="rId11"/>
    <p:sldId id="876" r:id="rId12"/>
    <p:sldId id="877" r:id="rId13"/>
    <p:sldId id="886" r:id="rId14"/>
    <p:sldId id="879" r:id="rId15"/>
    <p:sldId id="880" r:id="rId16"/>
    <p:sldId id="881" r:id="rId17"/>
    <p:sldId id="882" r:id="rId18"/>
    <p:sldId id="883" r:id="rId19"/>
    <p:sldId id="8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644" y="4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1FE1-4114-71B2-FE9B-920417BB10F5}"/>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r="50000"/>
          <a:stretch/>
        </p:blipFill>
        <p:spPr>
          <a:xfrm>
            <a:off x="0" y="0"/>
            <a:ext cx="45720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form 2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2-digit number, </a:t>
            </a:r>
          </a:p>
          <a:p>
            <a:pPr algn="ctr"/>
            <a:r>
              <a:rPr lang="en-US" b="1" dirty="0">
                <a:solidFill>
                  <a:schemeClr val="tx1"/>
                </a:solidFill>
              </a:rPr>
              <a:t>but it is not 30 or 36.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79F1CC-C10E-44B2-61E3-46CAB403DE64}"/>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spTree>
    <p:extLst>
      <p:ext uri="{BB962C8B-B14F-4D97-AF65-F5344CB8AC3E}">
        <p14:creationId xmlns:p14="http://schemas.microsoft.com/office/powerpoint/2010/main" val="38586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F7194-A1E1-B8BA-382F-A7DC5A217E6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098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3D9F9AA4-2C93-3F86-454B-00D043C44B1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909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15008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008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7C6C0-9E2F-3F42-7F71-862CA533AF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625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1FE1-4114-71B2-FE9B-920417BB10F5}"/>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r="50000"/>
          <a:stretch/>
        </p:blipFill>
        <p:spPr>
          <a:xfrm>
            <a:off x="0" y="0"/>
            <a:ext cx="45720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form 2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2-digit number, </a:t>
            </a:r>
          </a:p>
          <a:p>
            <a:pPr algn="ctr"/>
            <a:r>
              <a:rPr lang="en-US" b="1" dirty="0">
                <a:solidFill>
                  <a:schemeClr val="tx1"/>
                </a:solidFill>
              </a:rPr>
              <a:t>but it is not 30 or 36.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79F1CC-C10E-44B2-61E3-46CAB403DE64}"/>
              </a:ext>
            </a:extLst>
          </p:cNvPr>
          <p:cNvGraphicFramePr>
            <a:graphicFrameLocks noGrp="1"/>
          </p:cNvGraphicFramePr>
          <p:nvPr>
            <p:extLst>
              <p:ext uri="{D42A27DB-BD31-4B8C-83A1-F6EECF244321}">
                <p14:modId xmlns:p14="http://schemas.microsoft.com/office/powerpoint/2010/main" val="224823724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graphicFrame>
        <p:nvGraphicFramePr>
          <p:cNvPr id="4" name="Table 3">
            <a:extLst>
              <a:ext uri="{FF2B5EF4-FFF2-40B4-BE49-F238E27FC236}">
                <a16:creationId xmlns:a16="http://schemas.microsoft.com/office/drawing/2014/main" id="{063F478B-AD35-E1FF-74AD-A2AEFE9980B0}"/>
              </a:ext>
            </a:extLst>
          </p:cNvPr>
          <p:cNvGraphicFramePr>
            <a:graphicFrameLocks noGrp="1"/>
          </p:cNvGraphicFramePr>
          <p:nvPr>
            <p:extLst>
              <p:ext uri="{D42A27DB-BD31-4B8C-83A1-F6EECF244321}">
                <p14:modId xmlns:p14="http://schemas.microsoft.com/office/powerpoint/2010/main" val="11406872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graphicFrame>
        <p:nvGraphicFramePr>
          <p:cNvPr id="5" name="Table 4">
            <a:extLst>
              <a:ext uri="{FF2B5EF4-FFF2-40B4-BE49-F238E27FC236}">
                <a16:creationId xmlns:a16="http://schemas.microsoft.com/office/drawing/2014/main" id="{B883CB7D-D655-5932-84E4-8E47C710747E}"/>
              </a:ext>
            </a:extLst>
          </p:cNvPr>
          <p:cNvGraphicFramePr>
            <a:graphicFrameLocks noGrp="1"/>
          </p:cNvGraphicFramePr>
          <p:nvPr>
            <p:extLst>
              <p:ext uri="{D42A27DB-BD31-4B8C-83A1-F6EECF244321}">
                <p14:modId xmlns:p14="http://schemas.microsoft.com/office/powerpoint/2010/main" val="78801099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graphicFrame>
        <p:nvGraphicFramePr>
          <p:cNvPr id="6" name="Table 5">
            <a:extLst>
              <a:ext uri="{FF2B5EF4-FFF2-40B4-BE49-F238E27FC236}">
                <a16:creationId xmlns:a16="http://schemas.microsoft.com/office/drawing/2014/main" id="{B5328871-9A23-2ABA-A920-A67D674A9AC5}"/>
              </a:ext>
            </a:extLst>
          </p:cNvPr>
          <p:cNvGraphicFramePr>
            <a:graphicFrameLocks noGrp="1"/>
          </p:cNvGraphicFramePr>
          <p:nvPr>
            <p:extLst>
              <p:ext uri="{D42A27DB-BD31-4B8C-83A1-F6EECF244321}">
                <p14:modId xmlns:p14="http://schemas.microsoft.com/office/powerpoint/2010/main" val="405560151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graphicFrame>
        <p:nvGraphicFramePr>
          <p:cNvPr id="7" name="Table 6">
            <a:extLst>
              <a:ext uri="{FF2B5EF4-FFF2-40B4-BE49-F238E27FC236}">
                <a16:creationId xmlns:a16="http://schemas.microsoft.com/office/drawing/2014/main" id="{4C5F6C15-F8E1-36D5-7DB5-706F494214BD}"/>
              </a:ext>
            </a:extLst>
          </p:cNvPr>
          <p:cNvGraphicFramePr>
            <a:graphicFrameLocks noGrp="1"/>
          </p:cNvGraphicFramePr>
          <p:nvPr>
            <p:extLst>
              <p:ext uri="{D42A27DB-BD31-4B8C-83A1-F6EECF244321}">
                <p14:modId xmlns:p14="http://schemas.microsoft.com/office/powerpoint/2010/main" val="236593181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graphicFrame>
        <p:nvGraphicFramePr>
          <p:cNvPr id="8" name="Table 7">
            <a:extLst>
              <a:ext uri="{FF2B5EF4-FFF2-40B4-BE49-F238E27FC236}">
                <a16:creationId xmlns:a16="http://schemas.microsoft.com/office/drawing/2014/main" id="{86B50476-BBC9-33AA-7DAC-2658830AF659}"/>
              </a:ext>
            </a:extLst>
          </p:cNvPr>
          <p:cNvGraphicFramePr>
            <a:graphicFrameLocks noGrp="1"/>
          </p:cNvGraphicFramePr>
          <p:nvPr>
            <p:extLst>
              <p:ext uri="{D42A27DB-BD31-4B8C-83A1-F6EECF244321}">
                <p14:modId xmlns:p14="http://schemas.microsoft.com/office/powerpoint/2010/main" val="21436911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26024214"/>
                    </a:ext>
                  </a:extLst>
                </a:gridCol>
                <a:gridCol w="441960">
                  <a:extLst>
                    <a:ext uri="{9D8B030D-6E8A-4147-A177-3AD203B41FA5}">
                      <a16:colId xmlns:a16="http://schemas.microsoft.com/office/drawing/2014/main" val="2596227212"/>
                    </a:ext>
                  </a:extLst>
                </a:gridCol>
                <a:gridCol w="441960">
                  <a:extLst>
                    <a:ext uri="{9D8B030D-6E8A-4147-A177-3AD203B41FA5}">
                      <a16:colId xmlns:a16="http://schemas.microsoft.com/office/drawing/2014/main" val="3452713380"/>
                    </a:ext>
                  </a:extLst>
                </a:gridCol>
                <a:gridCol w="441960">
                  <a:extLst>
                    <a:ext uri="{9D8B030D-6E8A-4147-A177-3AD203B41FA5}">
                      <a16:colId xmlns:a16="http://schemas.microsoft.com/office/drawing/2014/main" val="2837542921"/>
                    </a:ext>
                  </a:extLst>
                </a:gridCol>
                <a:gridCol w="441960">
                  <a:extLst>
                    <a:ext uri="{9D8B030D-6E8A-4147-A177-3AD203B41FA5}">
                      <a16:colId xmlns:a16="http://schemas.microsoft.com/office/drawing/2014/main" val="935390919"/>
                    </a:ext>
                  </a:extLst>
                </a:gridCol>
                <a:gridCol w="441960">
                  <a:extLst>
                    <a:ext uri="{9D8B030D-6E8A-4147-A177-3AD203B41FA5}">
                      <a16:colId xmlns:a16="http://schemas.microsoft.com/office/drawing/2014/main" val="624609301"/>
                    </a:ext>
                  </a:extLst>
                </a:gridCol>
                <a:gridCol w="441960">
                  <a:extLst>
                    <a:ext uri="{9D8B030D-6E8A-4147-A177-3AD203B41FA5}">
                      <a16:colId xmlns:a16="http://schemas.microsoft.com/office/drawing/2014/main" val="875735591"/>
                    </a:ext>
                  </a:extLst>
                </a:gridCol>
                <a:gridCol w="441960">
                  <a:extLst>
                    <a:ext uri="{9D8B030D-6E8A-4147-A177-3AD203B41FA5}">
                      <a16:colId xmlns:a16="http://schemas.microsoft.com/office/drawing/2014/main" val="1627431814"/>
                    </a:ext>
                  </a:extLst>
                </a:gridCol>
                <a:gridCol w="441960">
                  <a:extLst>
                    <a:ext uri="{9D8B030D-6E8A-4147-A177-3AD203B41FA5}">
                      <a16:colId xmlns:a16="http://schemas.microsoft.com/office/drawing/2014/main" val="1843353880"/>
                    </a:ext>
                  </a:extLst>
                </a:gridCol>
                <a:gridCol w="441960">
                  <a:extLst>
                    <a:ext uri="{9D8B030D-6E8A-4147-A177-3AD203B41FA5}">
                      <a16:colId xmlns:a16="http://schemas.microsoft.com/office/drawing/2014/main" val="386418786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656692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9079436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064252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92770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61458"/>
                  </a:ext>
                </a:extLst>
              </a:tr>
            </a:tbl>
          </a:graphicData>
        </a:graphic>
      </p:graphicFrame>
    </p:spTree>
    <p:extLst>
      <p:ext uri="{BB962C8B-B14F-4D97-AF65-F5344CB8AC3E}">
        <p14:creationId xmlns:p14="http://schemas.microsoft.com/office/powerpoint/2010/main" val="23718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F7194-A1E1-B8BA-382F-A7DC5A217E6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38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3D9F9AA4-2C93-3F86-454B-00D043C44B1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4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66388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7C6C0-9E2F-3F42-7F71-862CA533AF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1FE1-4114-71B2-FE9B-920417BB10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form 2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2-digit number, </a:t>
            </a:r>
          </a:p>
          <a:p>
            <a:pPr algn="ctr"/>
            <a:r>
              <a:rPr lang="en-US" b="1" dirty="0">
                <a:solidFill>
                  <a:schemeClr val="tx1"/>
                </a:solidFill>
              </a:rPr>
              <a:t>but it is not 30 or 36.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F7194-A1E1-B8BA-382F-A7DC5A217E6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3D9F9AA4-2C93-3F86-454B-00D043C44B1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086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7C6C0-9E2F-3F42-7F71-862CA533AF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59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8420</TotalTime>
  <Words>2643</Words>
  <Application>Microsoft Office PowerPoint</Application>
  <PresentationFormat>On-screen Show (4:3)</PresentationFormat>
  <Paragraphs>659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156</cp:revision>
  <dcterms:created xsi:type="dcterms:W3CDTF">2020-11-09T02:38:45Z</dcterms:created>
  <dcterms:modified xsi:type="dcterms:W3CDTF">2022-10-31T02:29:43Z</dcterms:modified>
</cp:coreProperties>
</file>