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259" r:id="rId5"/>
    <p:sldId id="260" r:id="rId6"/>
    <p:sldId id="261" r:id="rId7"/>
    <p:sldId id="532" r:id="rId8"/>
    <p:sldId id="540" r:id="rId9"/>
    <p:sldId id="541" r:id="rId10"/>
    <p:sldId id="542" r:id="rId11"/>
    <p:sldId id="543" r:id="rId12"/>
    <p:sldId id="544" r:id="rId13"/>
    <p:sldId id="552" r:id="rId14"/>
    <p:sldId id="546" r:id="rId15"/>
    <p:sldId id="547" r:id="rId16"/>
    <p:sldId id="548" r:id="rId17"/>
    <p:sldId id="549" r:id="rId18"/>
    <p:sldId id="550" r:id="rId19"/>
    <p:sldId id="55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94660"/>
  </p:normalViewPr>
  <p:slideViewPr>
    <p:cSldViewPr showGuides="1">
      <p:cViewPr varScale="1">
        <p:scale>
          <a:sx n="107" d="100"/>
          <a:sy n="107" d="100"/>
        </p:scale>
        <p:origin x="1668"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11DF83-FABE-1646-9076-51376598EE8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533400" y="6409"/>
            <a:ext cx="3653328" cy="5479992"/>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20.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less than 41.</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part of this pattern: 22, 24, 26 …</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3.</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24, 26, or 28.</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D6D1F387-62F4-C196-A797-13585BEF3F73}"/>
              </a:ext>
            </a:extLst>
          </p:cNvPr>
          <p:cNvGraphicFramePr>
            <a:graphicFrameLocks noGrp="1"/>
          </p:cNvGraphicFramePr>
          <p:nvPr>
            <p:extLst>
              <p:ext uri="{D42A27DB-BD31-4B8C-83A1-F6EECF244321}">
                <p14:modId xmlns:p14="http://schemas.microsoft.com/office/powerpoint/2010/main" val="4156162389"/>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809257627"/>
                    </a:ext>
                  </a:extLst>
                </a:gridCol>
                <a:gridCol w="441960">
                  <a:extLst>
                    <a:ext uri="{9D8B030D-6E8A-4147-A177-3AD203B41FA5}">
                      <a16:colId xmlns:a16="http://schemas.microsoft.com/office/drawing/2014/main" val="2891858285"/>
                    </a:ext>
                  </a:extLst>
                </a:gridCol>
                <a:gridCol w="441960">
                  <a:extLst>
                    <a:ext uri="{9D8B030D-6E8A-4147-A177-3AD203B41FA5}">
                      <a16:colId xmlns:a16="http://schemas.microsoft.com/office/drawing/2014/main" val="3013832846"/>
                    </a:ext>
                  </a:extLst>
                </a:gridCol>
                <a:gridCol w="441960">
                  <a:extLst>
                    <a:ext uri="{9D8B030D-6E8A-4147-A177-3AD203B41FA5}">
                      <a16:colId xmlns:a16="http://schemas.microsoft.com/office/drawing/2014/main" val="824151157"/>
                    </a:ext>
                  </a:extLst>
                </a:gridCol>
                <a:gridCol w="441960">
                  <a:extLst>
                    <a:ext uri="{9D8B030D-6E8A-4147-A177-3AD203B41FA5}">
                      <a16:colId xmlns:a16="http://schemas.microsoft.com/office/drawing/2014/main" val="1804313183"/>
                    </a:ext>
                  </a:extLst>
                </a:gridCol>
                <a:gridCol w="441960">
                  <a:extLst>
                    <a:ext uri="{9D8B030D-6E8A-4147-A177-3AD203B41FA5}">
                      <a16:colId xmlns:a16="http://schemas.microsoft.com/office/drawing/2014/main" val="133045490"/>
                    </a:ext>
                  </a:extLst>
                </a:gridCol>
                <a:gridCol w="441960">
                  <a:extLst>
                    <a:ext uri="{9D8B030D-6E8A-4147-A177-3AD203B41FA5}">
                      <a16:colId xmlns:a16="http://schemas.microsoft.com/office/drawing/2014/main" val="3345474820"/>
                    </a:ext>
                  </a:extLst>
                </a:gridCol>
                <a:gridCol w="441960">
                  <a:extLst>
                    <a:ext uri="{9D8B030D-6E8A-4147-A177-3AD203B41FA5}">
                      <a16:colId xmlns:a16="http://schemas.microsoft.com/office/drawing/2014/main" val="2946236685"/>
                    </a:ext>
                  </a:extLst>
                </a:gridCol>
                <a:gridCol w="441960">
                  <a:extLst>
                    <a:ext uri="{9D8B030D-6E8A-4147-A177-3AD203B41FA5}">
                      <a16:colId xmlns:a16="http://schemas.microsoft.com/office/drawing/2014/main" val="1531947996"/>
                    </a:ext>
                  </a:extLst>
                </a:gridCol>
                <a:gridCol w="441960">
                  <a:extLst>
                    <a:ext uri="{9D8B030D-6E8A-4147-A177-3AD203B41FA5}">
                      <a16:colId xmlns:a16="http://schemas.microsoft.com/office/drawing/2014/main" val="1463661327"/>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5900149"/>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567856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21913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21068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2399397"/>
                  </a:ext>
                </a:extLst>
              </a:tr>
            </a:tbl>
          </a:graphicData>
        </a:graphic>
      </p:graphicFrame>
    </p:spTree>
    <p:extLst>
      <p:ext uri="{BB962C8B-B14F-4D97-AF65-F5344CB8AC3E}">
        <p14:creationId xmlns:p14="http://schemas.microsoft.com/office/powerpoint/2010/main" val="300418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331268-9B45-D1CB-3B90-B3163FB0A31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9752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22 tops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4" name="Picture 3">
            <a:extLst>
              <a:ext uri="{FF2B5EF4-FFF2-40B4-BE49-F238E27FC236}">
                <a16:creationId xmlns:a16="http://schemas.microsoft.com/office/drawing/2014/main" id="{50A999F0-6427-F26B-26D6-9FAC37F9C36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Beginning.</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9678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 action="ppaction://noaction"/>
              </a:rPr>
              <a:t>-Mysteries and </a:t>
            </a:r>
          </a:p>
          <a:p>
            <a:pPr algn="ctr"/>
            <a:r>
              <a:rPr lang="en-US" sz="1000" b="1" dirty="0">
                <a:hlinkClick r:id="" action="ppaction://noaction"/>
              </a:rPr>
              <a:t>Number Sense Resources Every Day</a:t>
            </a:r>
          </a:p>
          <a:p>
            <a:pPr algn="ctr"/>
            <a:r>
              <a:rPr lang="en-US" sz="1000" b="1" dirty="0">
                <a:hlinkClick r:id="" action="ppaction://noaction"/>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 action="ppaction://noaction"/>
              </a:rPr>
              <a:t>-Mysteries and </a:t>
            </a:r>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553297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Top on the Top”</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Current Slide.</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7850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0D5CF7-74E5-B714-02E2-D54F125F656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tops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9770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00265F-E97C-9E84-2A74-3E2833137A9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533400" y="6409"/>
            <a:ext cx="3653328" cy="5479992"/>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20.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less than 41.</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part of this pattern: 22, 24, 26 …</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3.</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24, 26, or 28.</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D6D1F387-62F4-C196-A797-13585BEF3F73}"/>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809257627"/>
                    </a:ext>
                  </a:extLst>
                </a:gridCol>
                <a:gridCol w="441960">
                  <a:extLst>
                    <a:ext uri="{9D8B030D-6E8A-4147-A177-3AD203B41FA5}">
                      <a16:colId xmlns:a16="http://schemas.microsoft.com/office/drawing/2014/main" val="2891858285"/>
                    </a:ext>
                  </a:extLst>
                </a:gridCol>
                <a:gridCol w="441960">
                  <a:extLst>
                    <a:ext uri="{9D8B030D-6E8A-4147-A177-3AD203B41FA5}">
                      <a16:colId xmlns:a16="http://schemas.microsoft.com/office/drawing/2014/main" val="3013832846"/>
                    </a:ext>
                  </a:extLst>
                </a:gridCol>
                <a:gridCol w="441960">
                  <a:extLst>
                    <a:ext uri="{9D8B030D-6E8A-4147-A177-3AD203B41FA5}">
                      <a16:colId xmlns:a16="http://schemas.microsoft.com/office/drawing/2014/main" val="824151157"/>
                    </a:ext>
                  </a:extLst>
                </a:gridCol>
                <a:gridCol w="441960">
                  <a:extLst>
                    <a:ext uri="{9D8B030D-6E8A-4147-A177-3AD203B41FA5}">
                      <a16:colId xmlns:a16="http://schemas.microsoft.com/office/drawing/2014/main" val="1804313183"/>
                    </a:ext>
                  </a:extLst>
                </a:gridCol>
                <a:gridCol w="441960">
                  <a:extLst>
                    <a:ext uri="{9D8B030D-6E8A-4147-A177-3AD203B41FA5}">
                      <a16:colId xmlns:a16="http://schemas.microsoft.com/office/drawing/2014/main" val="133045490"/>
                    </a:ext>
                  </a:extLst>
                </a:gridCol>
                <a:gridCol w="441960">
                  <a:extLst>
                    <a:ext uri="{9D8B030D-6E8A-4147-A177-3AD203B41FA5}">
                      <a16:colId xmlns:a16="http://schemas.microsoft.com/office/drawing/2014/main" val="3345474820"/>
                    </a:ext>
                  </a:extLst>
                </a:gridCol>
                <a:gridCol w="441960">
                  <a:extLst>
                    <a:ext uri="{9D8B030D-6E8A-4147-A177-3AD203B41FA5}">
                      <a16:colId xmlns:a16="http://schemas.microsoft.com/office/drawing/2014/main" val="2946236685"/>
                    </a:ext>
                  </a:extLst>
                </a:gridCol>
                <a:gridCol w="441960">
                  <a:extLst>
                    <a:ext uri="{9D8B030D-6E8A-4147-A177-3AD203B41FA5}">
                      <a16:colId xmlns:a16="http://schemas.microsoft.com/office/drawing/2014/main" val="1531947996"/>
                    </a:ext>
                  </a:extLst>
                </a:gridCol>
                <a:gridCol w="441960">
                  <a:extLst>
                    <a:ext uri="{9D8B030D-6E8A-4147-A177-3AD203B41FA5}">
                      <a16:colId xmlns:a16="http://schemas.microsoft.com/office/drawing/2014/main" val="1463661327"/>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5900149"/>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567856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21913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21068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2399397"/>
                  </a:ext>
                </a:extLst>
              </a:tr>
            </a:tbl>
          </a:graphicData>
        </a:graphic>
      </p:graphicFrame>
      <p:graphicFrame>
        <p:nvGraphicFramePr>
          <p:cNvPr id="4" name="Table 3">
            <a:extLst>
              <a:ext uri="{FF2B5EF4-FFF2-40B4-BE49-F238E27FC236}">
                <a16:creationId xmlns:a16="http://schemas.microsoft.com/office/drawing/2014/main" id="{D3D0F219-744D-827D-392B-35954E52792B}"/>
              </a:ext>
            </a:extLst>
          </p:cNvPr>
          <p:cNvGraphicFramePr>
            <a:graphicFrameLocks noGrp="1"/>
          </p:cNvGraphicFramePr>
          <p:nvPr>
            <p:extLst>
              <p:ext uri="{D42A27DB-BD31-4B8C-83A1-F6EECF244321}">
                <p14:modId xmlns:p14="http://schemas.microsoft.com/office/powerpoint/2010/main" val="742805946"/>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809257627"/>
                    </a:ext>
                  </a:extLst>
                </a:gridCol>
                <a:gridCol w="441960">
                  <a:extLst>
                    <a:ext uri="{9D8B030D-6E8A-4147-A177-3AD203B41FA5}">
                      <a16:colId xmlns:a16="http://schemas.microsoft.com/office/drawing/2014/main" val="2891858285"/>
                    </a:ext>
                  </a:extLst>
                </a:gridCol>
                <a:gridCol w="441960">
                  <a:extLst>
                    <a:ext uri="{9D8B030D-6E8A-4147-A177-3AD203B41FA5}">
                      <a16:colId xmlns:a16="http://schemas.microsoft.com/office/drawing/2014/main" val="3013832846"/>
                    </a:ext>
                  </a:extLst>
                </a:gridCol>
                <a:gridCol w="441960">
                  <a:extLst>
                    <a:ext uri="{9D8B030D-6E8A-4147-A177-3AD203B41FA5}">
                      <a16:colId xmlns:a16="http://schemas.microsoft.com/office/drawing/2014/main" val="824151157"/>
                    </a:ext>
                  </a:extLst>
                </a:gridCol>
                <a:gridCol w="441960">
                  <a:extLst>
                    <a:ext uri="{9D8B030D-6E8A-4147-A177-3AD203B41FA5}">
                      <a16:colId xmlns:a16="http://schemas.microsoft.com/office/drawing/2014/main" val="1804313183"/>
                    </a:ext>
                  </a:extLst>
                </a:gridCol>
                <a:gridCol w="441960">
                  <a:extLst>
                    <a:ext uri="{9D8B030D-6E8A-4147-A177-3AD203B41FA5}">
                      <a16:colId xmlns:a16="http://schemas.microsoft.com/office/drawing/2014/main" val="133045490"/>
                    </a:ext>
                  </a:extLst>
                </a:gridCol>
                <a:gridCol w="441960">
                  <a:extLst>
                    <a:ext uri="{9D8B030D-6E8A-4147-A177-3AD203B41FA5}">
                      <a16:colId xmlns:a16="http://schemas.microsoft.com/office/drawing/2014/main" val="3345474820"/>
                    </a:ext>
                  </a:extLst>
                </a:gridCol>
                <a:gridCol w="441960">
                  <a:extLst>
                    <a:ext uri="{9D8B030D-6E8A-4147-A177-3AD203B41FA5}">
                      <a16:colId xmlns:a16="http://schemas.microsoft.com/office/drawing/2014/main" val="2946236685"/>
                    </a:ext>
                  </a:extLst>
                </a:gridCol>
                <a:gridCol w="441960">
                  <a:extLst>
                    <a:ext uri="{9D8B030D-6E8A-4147-A177-3AD203B41FA5}">
                      <a16:colId xmlns:a16="http://schemas.microsoft.com/office/drawing/2014/main" val="1531947996"/>
                    </a:ext>
                  </a:extLst>
                </a:gridCol>
                <a:gridCol w="441960">
                  <a:extLst>
                    <a:ext uri="{9D8B030D-6E8A-4147-A177-3AD203B41FA5}">
                      <a16:colId xmlns:a16="http://schemas.microsoft.com/office/drawing/2014/main" val="1463661327"/>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25900149"/>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1567856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21913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21068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2399397"/>
                  </a:ext>
                </a:extLst>
              </a:tr>
            </a:tbl>
          </a:graphicData>
        </a:graphic>
      </p:graphicFrame>
      <p:graphicFrame>
        <p:nvGraphicFramePr>
          <p:cNvPr id="5" name="Table 4">
            <a:extLst>
              <a:ext uri="{FF2B5EF4-FFF2-40B4-BE49-F238E27FC236}">
                <a16:creationId xmlns:a16="http://schemas.microsoft.com/office/drawing/2014/main" id="{98E050F7-C6DE-4465-0133-DE9E454CDAEB}"/>
              </a:ext>
            </a:extLst>
          </p:cNvPr>
          <p:cNvGraphicFramePr>
            <a:graphicFrameLocks noGrp="1"/>
          </p:cNvGraphicFramePr>
          <p:nvPr>
            <p:extLst>
              <p:ext uri="{D42A27DB-BD31-4B8C-83A1-F6EECF244321}">
                <p14:modId xmlns:p14="http://schemas.microsoft.com/office/powerpoint/2010/main" val="1377455399"/>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809257627"/>
                    </a:ext>
                  </a:extLst>
                </a:gridCol>
                <a:gridCol w="441960">
                  <a:extLst>
                    <a:ext uri="{9D8B030D-6E8A-4147-A177-3AD203B41FA5}">
                      <a16:colId xmlns:a16="http://schemas.microsoft.com/office/drawing/2014/main" val="2891858285"/>
                    </a:ext>
                  </a:extLst>
                </a:gridCol>
                <a:gridCol w="441960">
                  <a:extLst>
                    <a:ext uri="{9D8B030D-6E8A-4147-A177-3AD203B41FA5}">
                      <a16:colId xmlns:a16="http://schemas.microsoft.com/office/drawing/2014/main" val="3013832846"/>
                    </a:ext>
                  </a:extLst>
                </a:gridCol>
                <a:gridCol w="441960">
                  <a:extLst>
                    <a:ext uri="{9D8B030D-6E8A-4147-A177-3AD203B41FA5}">
                      <a16:colId xmlns:a16="http://schemas.microsoft.com/office/drawing/2014/main" val="824151157"/>
                    </a:ext>
                  </a:extLst>
                </a:gridCol>
                <a:gridCol w="441960">
                  <a:extLst>
                    <a:ext uri="{9D8B030D-6E8A-4147-A177-3AD203B41FA5}">
                      <a16:colId xmlns:a16="http://schemas.microsoft.com/office/drawing/2014/main" val="1804313183"/>
                    </a:ext>
                  </a:extLst>
                </a:gridCol>
                <a:gridCol w="441960">
                  <a:extLst>
                    <a:ext uri="{9D8B030D-6E8A-4147-A177-3AD203B41FA5}">
                      <a16:colId xmlns:a16="http://schemas.microsoft.com/office/drawing/2014/main" val="133045490"/>
                    </a:ext>
                  </a:extLst>
                </a:gridCol>
                <a:gridCol w="441960">
                  <a:extLst>
                    <a:ext uri="{9D8B030D-6E8A-4147-A177-3AD203B41FA5}">
                      <a16:colId xmlns:a16="http://schemas.microsoft.com/office/drawing/2014/main" val="3345474820"/>
                    </a:ext>
                  </a:extLst>
                </a:gridCol>
                <a:gridCol w="441960">
                  <a:extLst>
                    <a:ext uri="{9D8B030D-6E8A-4147-A177-3AD203B41FA5}">
                      <a16:colId xmlns:a16="http://schemas.microsoft.com/office/drawing/2014/main" val="2946236685"/>
                    </a:ext>
                  </a:extLst>
                </a:gridCol>
                <a:gridCol w="441960">
                  <a:extLst>
                    <a:ext uri="{9D8B030D-6E8A-4147-A177-3AD203B41FA5}">
                      <a16:colId xmlns:a16="http://schemas.microsoft.com/office/drawing/2014/main" val="1531947996"/>
                    </a:ext>
                  </a:extLst>
                </a:gridCol>
                <a:gridCol w="441960">
                  <a:extLst>
                    <a:ext uri="{9D8B030D-6E8A-4147-A177-3AD203B41FA5}">
                      <a16:colId xmlns:a16="http://schemas.microsoft.com/office/drawing/2014/main" val="1463661327"/>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25900149"/>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1567856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21913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21068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12399397"/>
                  </a:ext>
                </a:extLst>
              </a:tr>
            </a:tbl>
          </a:graphicData>
        </a:graphic>
      </p:graphicFrame>
      <p:graphicFrame>
        <p:nvGraphicFramePr>
          <p:cNvPr id="6" name="Table 5">
            <a:extLst>
              <a:ext uri="{FF2B5EF4-FFF2-40B4-BE49-F238E27FC236}">
                <a16:creationId xmlns:a16="http://schemas.microsoft.com/office/drawing/2014/main" id="{6844A7B1-D78F-28F8-82F8-673F972D9720}"/>
              </a:ext>
            </a:extLst>
          </p:cNvPr>
          <p:cNvGraphicFramePr>
            <a:graphicFrameLocks noGrp="1"/>
          </p:cNvGraphicFramePr>
          <p:nvPr>
            <p:extLst>
              <p:ext uri="{D42A27DB-BD31-4B8C-83A1-F6EECF244321}">
                <p14:modId xmlns:p14="http://schemas.microsoft.com/office/powerpoint/2010/main" val="3192926492"/>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809257627"/>
                    </a:ext>
                  </a:extLst>
                </a:gridCol>
                <a:gridCol w="441960">
                  <a:extLst>
                    <a:ext uri="{9D8B030D-6E8A-4147-A177-3AD203B41FA5}">
                      <a16:colId xmlns:a16="http://schemas.microsoft.com/office/drawing/2014/main" val="2891858285"/>
                    </a:ext>
                  </a:extLst>
                </a:gridCol>
                <a:gridCol w="441960">
                  <a:extLst>
                    <a:ext uri="{9D8B030D-6E8A-4147-A177-3AD203B41FA5}">
                      <a16:colId xmlns:a16="http://schemas.microsoft.com/office/drawing/2014/main" val="3013832846"/>
                    </a:ext>
                  </a:extLst>
                </a:gridCol>
                <a:gridCol w="441960">
                  <a:extLst>
                    <a:ext uri="{9D8B030D-6E8A-4147-A177-3AD203B41FA5}">
                      <a16:colId xmlns:a16="http://schemas.microsoft.com/office/drawing/2014/main" val="824151157"/>
                    </a:ext>
                  </a:extLst>
                </a:gridCol>
                <a:gridCol w="441960">
                  <a:extLst>
                    <a:ext uri="{9D8B030D-6E8A-4147-A177-3AD203B41FA5}">
                      <a16:colId xmlns:a16="http://schemas.microsoft.com/office/drawing/2014/main" val="1804313183"/>
                    </a:ext>
                  </a:extLst>
                </a:gridCol>
                <a:gridCol w="441960">
                  <a:extLst>
                    <a:ext uri="{9D8B030D-6E8A-4147-A177-3AD203B41FA5}">
                      <a16:colId xmlns:a16="http://schemas.microsoft.com/office/drawing/2014/main" val="133045490"/>
                    </a:ext>
                  </a:extLst>
                </a:gridCol>
                <a:gridCol w="441960">
                  <a:extLst>
                    <a:ext uri="{9D8B030D-6E8A-4147-A177-3AD203B41FA5}">
                      <a16:colId xmlns:a16="http://schemas.microsoft.com/office/drawing/2014/main" val="3345474820"/>
                    </a:ext>
                  </a:extLst>
                </a:gridCol>
                <a:gridCol w="441960">
                  <a:extLst>
                    <a:ext uri="{9D8B030D-6E8A-4147-A177-3AD203B41FA5}">
                      <a16:colId xmlns:a16="http://schemas.microsoft.com/office/drawing/2014/main" val="2946236685"/>
                    </a:ext>
                  </a:extLst>
                </a:gridCol>
                <a:gridCol w="441960">
                  <a:extLst>
                    <a:ext uri="{9D8B030D-6E8A-4147-A177-3AD203B41FA5}">
                      <a16:colId xmlns:a16="http://schemas.microsoft.com/office/drawing/2014/main" val="1531947996"/>
                    </a:ext>
                  </a:extLst>
                </a:gridCol>
                <a:gridCol w="441960">
                  <a:extLst>
                    <a:ext uri="{9D8B030D-6E8A-4147-A177-3AD203B41FA5}">
                      <a16:colId xmlns:a16="http://schemas.microsoft.com/office/drawing/2014/main" val="1463661327"/>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25900149"/>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1567856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21913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21068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12399397"/>
                  </a:ext>
                </a:extLst>
              </a:tr>
            </a:tbl>
          </a:graphicData>
        </a:graphic>
      </p:graphicFrame>
      <p:graphicFrame>
        <p:nvGraphicFramePr>
          <p:cNvPr id="7" name="Table 6">
            <a:extLst>
              <a:ext uri="{FF2B5EF4-FFF2-40B4-BE49-F238E27FC236}">
                <a16:creationId xmlns:a16="http://schemas.microsoft.com/office/drawing/2014/main" id="{A1431DB1-7671-1537-6C1A-7031529C22B0}"/>
              </a:ext>
            </a:extLst>
          </p:cNvPr>
          <p:cNvGraphicFramePr>
            <a:graphicFrameLocks noGrp="1"/>
          </p:cNvGraphicFramePr>
          <p:nvPr>
            <p:extLst>
              <p:ext uri="{D42A27DB-BD31-4B8C-83A1-F6EECF244321}">
                <p14:modId xmlns:p14="http://schemas.microsoft.com/office/powerpoint/2010/main" val="949643204"/>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809257627"/>
                    </a:ext>
                  </a:extLst>
                </a:gridCol>
                <a:gridCol w="441960">
                  <a:extLst>
                    <a:ext uri="{9D8B030D-6E8A-4147-A177-3AD203B41FA5}">
                      <a16:colId xmlns:a16="http://schemas.microsoft.com/office/drawing/2014/main" val="2891858285"/>
                    </a:ext>
                  </a:extLst>
                </a:gridCol>
                <a:gridCol w="441960">
                  <a:extLst>
                    <a:ext uri="{9D8B030D-6E8A-4147-A177-3AD203B41FA5}">
                      <a16:colId xmlns:a16="http://schemas.microsoft.com/office/drawing/2014/main" val="3013832846"/>
                    </a:ext>
                  </a:extLst>
                </a:gridCol>
                <a:gridCol w="441960">
                  <a:extLst>
                    <a:ext uri="{9D8B030D-6E8A-4147-A177-3AD203B41FA5}">
                      <a16:colId xmlns:a16="http://schemas.microsoft.com/office/drawing/2014/main" val="824151157"/>
                    </a:ext>
                  </a:extLst>
                </a:gridCol>
                <a:gridCol w="441960">
                  <a:extLst>
                    <a:ext uri="{9D8B030D-6E8A-4147-A177-3AD203B41FA5}">
                      <a16:colId xmlns:a16="http://schemas.microsoft.com/office/drawing/2014/main" val="1804313183"/>
                    </a:ext>
                  </a:extLst>
                </a:gridCol>
                <a:gridCol w="441960">
                  <a:extLst>
                    <a:ext uri="{9D8B030D-6E8A-4147-A177-3AD203B41FA5}">
                      <a16:colId xmlns:a16="http://schemas.microsoft.com/office/drawing/2014/main" val="133045490"/>
                    </a:ext>
                  </a:extLst>
                </a:gridCol>
                <a:gridCol w="441960">
                  <a:extLst>
                    <a:ext uri="{9D8B030D-6E8A-4147-A177-3AD203B41FA5}">
                      <a16:colId xmlns:a16="http://schemas.microsoft.com/office/drawing/2014/main" val="3345474820"/>
                    </a:ext>
                  </a:extLst>
                </a:gridCol>
                <a:gridCol w="441960">
                  <a:extLst>
                    <a:ext uri="{9D8B030D-6E8A-4147-A177-3AD203B41FA5}">
                      <a16:colId xmlns:a16="http://schemas.microsoft.com/office/drawing/2014/main" val="2946236685"/>
                    </a:ext>
                  </a:extLst>
                </a:gridCol>
                <a:gridCol w="441960">
                  <a:extLst>
                    <a:ext uri="{9D8B030D-6E8A-4147-A177-3AD203B41FA5}">
                      <a16:colId xmlns:a16="http://schemas.microsoft.com/office/drawing/2014/main" val="1531947996"/>
                    </a:ext>
                  </a:extLst>
                </a:gridCol>
                <a:gridCol w="441960">
                  <a:extLst>
                    <a:ext uri="{9D8B030D-6E8A-4147-A177-3AD203B41FA5}">
                      <a16:colId xmlns:a16="http://schemas.microsoft.com/office/drawing/2014/main" val="1463661327"/>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25900149"/>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1567856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821913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21068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12399397"/>
                  </a:ext>
                </a:extLst>
              </a:tr>
            </a:tbl>
          </a:graphicData>
        </a:graphic>
      </p:graphicFrame>
      <p:graphicFrame>
        <p:nvGraphicFramePr>
          <p:cNvPr id="8" name="Table 7">
            <a:extLst>
              <a:ext uri="{FF2B5EF4-FFF2-40B4-BE49-F238E27FC236}">
                <a16:creationId xmlns:a16="http://schemas.microsoft.com/office/drawing/2014/main" id="{5FDE25E3-8128-3A79-09E2-540CC362720B}"/>
              </a:ext>
            </a:extLst>
          </p:cNvPr>
          <p:cNvGraphicFramePr>
            <a:graphicFrameLocks noGrp="1"/>
          </p:cNvGraphicFramePr>
          <p:nvPr>
            <p:extLst>
              <p:ext uri="{D42A27DB-BD31-4B8C-83A1-F6EECF244321}">
                <p14:modId xmlns:p14="http://schemas.microsoft.com/office/powerpoint/2010/main" val="3824341328"/>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809257627"/>
                    </a:ext>
                  </a:extLst>
                </a:gridCol>
                <a:gridCol w="441960">
                  <a:extLst>
                    <a:ext uri="{9D8B030D-6E8A-4147-A177-3AD203B41FA5}">
                      <a16:colId xmlns:a16="http://schemas.microsoft.com/office/drawing/2014/main" val="2891858285"/>
                    </a:ext>
                  </a:extLst>
                </a:gridCol>
                <a:gridCol w="441960">
                  <a:extLst>
                    <a:ext uri="{9D8B030D-6E8A-4147-A177-3AD203B41FA5}">
                      <a16:colId xmlns:a16="http://schemas.microsoft.com/office/drawing/2014/main" val="3013832846"/>
                    </a:ext>
                  </a:extLst>
                </a:gridCol>
                <a:gridCol w="441960">
                  <a:extLst>
                    <a:ext uri="{9D8B030D-6E8A-4147-A177-3AD203B41FA5}">
                      <a16:colId xmlns:a16="http://schemas.microsoft.com/office/drawing/2014/main" val="824151157"/>
                    </a:ext>
                  </a:extLst>
                </a:gridCol>
                <a:gridCol w="441960">
                  <a:extLst>
                    <a:ext uri="{9D8B030D-6E8A-4147-A177-3AD203B41FA5}">
                      <a16:colId xmlns:a16="http://schemas.microsoft.com/office/drawing/2014/main" val="1804313183"/>
                    </a:ext>
                  </a:extLst>
                </a:gridCol>
                <a:gridCol w="441960">
                  <a:extLst>
                    <a:ext uri="{9D8B030D-6E8A-4147-A177-3AD203B41FA5}">
                      <a16:colId xmlns:a16="http://schemas.microsoft.com/office/drawing/2014/main" val="133045490"/>
                    </a:ext>
                  </a:extLst>
                </a:gridCol>
                <a:gridCol w="441960">
                  <a:extLst>
                    <a:ext uri="{9D8B030D-6E8A-4147-A177-3AD203B41FA5}">
                      <a16:colId xmlns:a16="http://schemas.microsoft.com/office/drawing/2014/main" val="3345474820"/>
                    </a:ext>
                  </a:extLst>
                </a:gridCol>
                <a:gridCol w="441960">
                  <a:extLst>
                    <a:ext uri="{9D8B030D-6E8A-4147-A177-3AD203B41FA5}">
                      <a16:colId xmlns:a16="http://schemas.microsoft.com/office/drawing/2014/main" val="2946236685"/>
                    </a:ext>
                  </a:extLst>
                </a:gridCol>
                <a:gridCol w="441960">
                  <a:extLst>
                    <a:ext uri="{9D8B030D-6E8A-4147-A177-3AD203B41FA5}">
                      <a16:colId xmlns:a16="http://schemas.microsoft.com/office/drawing/2014/main" val="1531947996"/>
                    </a:ext>
                  </a:extLst>
                </a:gridCol>
                <a:gridCol w="441960">
                  <a:extLst>
                    <a:ext uri="{9D8B030D-6E8A-4147-A177-3AD203B41FA5}">
                      <a16:colId xmlns:a16="http://schemas.microsoft.com/office/drawing/2014/main" val="1463661327"/>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25900149"/>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1567856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821913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21068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12399397"/>
                  </a:ext>
                </a:extLst>
              </a:tr>
            </a:tbl>
          </a:graphicData>
        </a:graphic>
      </p:graphicFrame>
    </p:spTree>
    <p:extLst>
      <p:ext uri="{BB962C8B-B14F-4D97-AF65-F5344CB8AC3E}">
        <p14:creationId xmlns:p14="http://schemas.microsoft.com/office/powerpoint/2010/main" val="201423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331268-9B45-D1CB-3B90-B3163FB0A31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4783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22 tops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4" name="Picture 3">
            <a:extLst>
              <a:ext uri="{FF2B5EF4-FFF2-40B4-BE49-F238E27FC236}">
                <a16:creationId xmlns:a16="http://schemas.microsoft.com/office/drawing/2014/main" id="{50A999F0-6427-F26B-26D6-9FAC37F9C36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Beginning.</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1755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 action="ppaction://noaction"/>
              </a:rPr>
              <a:t>-Mysteries and </a:t>
            </a:r>
          </a:p>
          <a:p>
            <a:pPr algn="ctr"/>
            <a:r>
              <a:rPr lang="en-US" sz="1000" b="1" dirty="0">
                <a:hlinkClick r:id="" action="ppaction://noaction"/>
              </a:rPr>
              <a:t>Number Sense Resources Every Day</a:t>
            </a:r>
          </a:p>
          <a:p>
            <a:pPr algn="ctr"/>
            <a:r>
              <a:rPr lang="en-US" sz="1000" b="1" dirty="0">
                <a:hlinkClick r:id="" action="ppaction://noaction"/>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 action="ppaction://noaction"/>
              </a:rPr>
              <a:t>-Mysteries and </a:t>
            </a:r>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2726255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Top on the Top”</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Current Slide.</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0D5CF7-74E5-B714-02E2-D54F125F656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tops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00265F-E97C-9E84-2A74-3E2833137A9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20.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less than 41.</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part of this pattern: 22, 24, 26 …</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3.</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24, 26, or 28.</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331268-9B45-D1CB-3B90-B3163FB0A31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22 tops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4" name="Picture 3">
            <a:extLst>
              <a:ext uri="{FF2B5EF4-FFF2-40B4-BE49-F238E27FC236}">
                <a16:creationId xmlns:a16="http://schemas.microsoft.com/office/drawing/2014/main" id="{50A999F0-6427-F26B-26D6-9FAC37F9C36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Beginning.</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 action="ppaction://noaction"/>
              </a:rPr>
              <a:t>-Mysteries and </a:t>
            </a:r>
          </a:p>
          <a:p>
            <a:pPr algn="ctr"/>
            <a:r>
              <a:rPr lang="en-US" sz="1000" b="1" dirty="0">
                <a:hlinkClick r:id="" action="ppaction://noaction"/>
              </a:rPr>
              <a:t>Number Sense Resources Every Day</a:t>
            </a:r>
          </a:p>
          <a:p>
            <a:pPr algn="ctr"/>
            <a:r>
              <a:rPr lang="en-US" sz="1000" b="1" dirty="0">
                <a:hlinkClick r:id="" action="ppaction://noaction"/>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 action="ppaction://noaction"/>
              </a:rPr>
              <a:t>-Mysteries and </a:t>
            </a:r>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Top on the Top”</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Current Slide.</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4920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0D5CF7-74E5-B714-02E2-D54F125F656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tops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9890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8357</TotalTime>
  <Words>2532</Words>
  <Application>Microsoft Office PowerPoint</Application>
  <PresentationFormat>On-screen Show (4:3)</PresentationFormat>
  <Paragraphs>644</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148</cp:revision>
  <dcterms:created xsi:type="dcterms:W3CDTF">2020-11-09T02:38:45Z</dcterms:created>
  <dcterms:modified xsi:type="dcterms:W3CDTF">2022-10-03T01:48:04Z</dcterms:modified>
</cp:coreProperties>
</file>