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26" r:id="rId9"/>
    <p:sldId id="527" r:id="rId10"/>
    <p:sldId id="528" r:id="rId11"/>
    <p:sldId id="529" r:id="rId12"/>
    <p:sldId id="530" r:id="rId13"/>
    <p:sldId id="531" r:id="rId14"/>
    <p:sldId id="532" r:id="rId15"/>
    <p:sldId id="533" r:id="rId16"/>
    <p:sldId id="534" r:id="rId17"/>
    <p:sldId id="535" r:id="rId18"/>
    <p:sldId id="536" r:id="rId19"/>
    <p:sldId id="53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7" d="100"/>
          <a:sy n="107" d="100"/>
        </p:scale>
        <p:origin x="1734"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5/8/2022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5/8/2022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5/8/2022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5/8/2022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5/8/2022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35301890-B40F-A6B0-22F7-2AE27E26026D}"/>
              </a:ext>
            </a:extLst>
          </p:cNvPr>
          <p:cNvPicPr>
            <a:picLocks noChangeAspect="1"/>
          </p:cNvPicPr>
          <p:nvPr/>
        </p:nvPicPr>
        <p:blipFill rotWithShape="1">
          <a:blip r:embed="rId2">
            <a:extLst>
              <a:ext uri="{28A0092B-C50C-407E-A947-70E740481C1C}">
                <a14:useLocalDpi xmlns:a14="http://schemas.microsoft.com/office/drawing/2010/main" val="0"/>
              </a:ext>
            </a:extLst>
          </a:blip>
          <a:srcRect t="4918" r="50000"/>
          <a:stretch/>
        </p:blipFill>
        <p:spPr>
          <a:xfrm>
            <a:off x="812800" y="0"/>
            <a:ext cx="3098800" cy="4419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#1</a:t>
            </a:r>
          </a:p>
          <a:p>
            <a:pPr algn="ctr"/>
            <a:r>
              <a:rPr lang="en-US" sz="1600" b="1" dirty="0">
                <a:solidFill>
                  <a:schemeClr val="tx1"/>
                </a:solidFill>
              </a:rPr>
              <a:t>The answer is a 2-digit number that is a multiple of 3.</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#2</a:t>
            </a:r>
          </a:p>
          <a:p>
            <a:pPr algn="ctr"/>
            <a:r>
              <a:rPr lang="en-US" sz="1600" b="1" dirty="0">
                <a:solidFill>
                  <a:schemeClr val="tx1"/>
                </a:solidFill>
              </a:rPr>
              <a:t>The answer is not a multiple of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#3</a:t>
            </a:r>
          </a:p>
          <a:p>
            <a:pPr algn="ctr"/>
            <a:r>
              <a:rPr lang="en-US" sz="1600" b="1" dirty="0">
                <a:solidFill>
                  <a:schemeClr val="tx1"/>
                </a:solidFill>
              </a:rPr>
              <a:t>The answer does not include </a:t>
            </a:r>
          </a:p>
          <a:p>
            <a:pPr algn="ctr"/>
            <a:r>
              <a:rPr lang="en-US" sz="1600" b="1" dirty="0">
                <a:solidFill>
                  <a:schemeClr val="tx1"/>
                </a:solidFill>
              </a:rPr>
              <a:t>the digit 3 or the digit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#4</a:t>
            </a:r>
          </a:p>
          <a:p>
            <a:pPr algn="ctr"/>
            <a:r>
              <a:rPr lang="en-US" sz="1600" b="1" dirty="0">
                <a:solidFill>
                  <a:schemeClr val="tx1"/>
                </a:solidFill>
              </a:rPr>
              <a:t>The answer is not a square number.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#5</a:t>
            </a:r>
          </a:p>
          <a:p>
            <a:pPr algn="ctr"/>
            <a:r>
              <a:rPr lang="en-US" sz="1600" b="1" dirty="0">
                <a:solidFill>
                  <a:schemeClr val="tx1"/>
                </a:solidFill>
              </a:rPr>
              <a:t>Eliminate the two remaining numbers whose sum is 90 AND eliminate the number that is exactly halfway between them.</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FF6EBA63-DB2A-4D0F-A455-01A7ACE8B10F}"/>
              </a:ext>
            </a:extLst>
          </p:cNvPr>
          <p:cNvGraphicFramePr>
            <a:graphicFrameLocks noGrp="1"/>
          </p:cNvGraphicFramePr>
          <p:nvPr>
            <p:extLst>
              <p:ext uri="{D42A27DB-BD31-4B8C-83A1-F6EECF244321}">
                <p14:modId xmlns:p14="http://schemas.microsoft.com/office/powerpoint/2010/main" val="2731122553"/>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2108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2A08C32-A2B4-3FF9-C993-BDB11D13D25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4590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621FEE5-46E4-E91F-5F41-FA02CA98F82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99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07678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14682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“A Number </a:t>
            </a:r>
          </a:p>
          <a:p>
            <a:r>
              <a:rPr lang="en-US" sz="6000" b="1" dirty="0">
                <a:solidFill>
                  <a:srgbClr val="FFFF00"/>
                </a:solidFill>
              </a:rPr>
              <a:t>Halfway Between”</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93928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4BCA313-31F1-A734-8E92-D2BBBDFA1E40}"/>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85499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5CA1FACF-4BF6-9126-FF38-27AB10C87D15}"/>
              </a:ext>
            </a:extLst>
          </p:cNvPr>
          <p:cNvPicPr>
            <a:picLocks noChangeAspect="1"/>
          </p:cNvPicPr>
          <p:nvPr/>
        </p:nvPicPr>
        <p:blipFill rotWithShape="1">
          <a:blip r:embed="rId2">
            <a:extLst>
              <a:ext uri="{28A0092B-C50C-407E-A947-70E740481C1C}">
                <a14:useLocalDpi xmlns:a14="http://schemas.microsoft.com/office/drawing/2010/main" val="0"/>
              </a:ext>
            </a:extLst>
          </a:blip>
          <a:srcRect t="4918" r="50000"/>
          <a:stretch/>
        </p:blipFill>
        <p:spPr>
          <a:xfrm>
            <a:off x="812800" y="0"/>
            <a:ext cx="3098800" cy="4419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#1</a:t>
            </a:r>
          </a:p>
          <a:p>
            <a:pPr algn="ctr"/>
            <a:r>
              <a:rPr lang="en-US" sz="1600" b="1" dirty="0">
                <a:solidFill>
                  <a:schemeClr val="tx1"/>
                </a:solidFill>
              </a:rPr>
              <a:t>The answer is a 2-digit number that is a multiple of 3.</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#2</a:t>
            </a:r>
          </a:p>
          <a:p>
            <a:pPr algn="ctr"/>
            <a:r>
              <a:rPr lang="en-US" sz="1600" b="1" dirty="0">
                <a:solidFill>
                  <a:schemeClr val="tx1"/>
                </a:solidFill>
              </a:rPr>
              <a:t>The answer is not a multiple of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#3</a:t>
            </a:r>
          </a:p>
          <a:p>
            <a:pPr algn="ctr"/>
            <a:r>
              <a:rPr lang="en-US" sz="1600" b="1" dirty="0">
                <a:solidFill>
                  <a:schemeClr val="tx1"/>
                </a:solidFill>
              </a:rPr>
              <a:t>The answer does not include </a:t>
            </a:r>
          </a:p>
          <a:p>
            <a:pPr algn="ctr"/>
            <a:r>
              <a:rPr lang="en-US" sz="1600" b="1" dirty="0">
                <a:solidFill>
                  <a:schemeClr val="tx1"/>
                </a:solidFill>
              </a:rPr>
              <a:t>the digit 3 or the digit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#4</a:t>
            </a:r>
          </a:p>
          <a:p>
            <a:pPr algn="ctr"/>
            <a:r>
              <a:rPr lang="en-US" sz="1600" b="1" dirty="0">
                <a:solidFill>
                  <a:schemeClr val="tx1"/>
                </a:solidFill>
              </a:rPr>
              <a:t>The answer is not a square number.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#5</a:t>
            </a:r>
          </a:p>
          <a:p>
            <a:pPr algn="ctr"/>
            <a:r>
              <a:rPr lang="en-US" sz="1600" b="1" dirty="0">
                <a:solidFill>
                  <a:schemeClr val="tx1"/>
                </a:solidFill>
              </a:rPr>
              <a:t>Eliminate the two remaining numbers whose sum is 90 AND eliminate the number that is exactly halfway between them.</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FF6EBA63-DB2A-4D0F-A455-01A7ACE8B10F}"/>
              </a:ext>
            </a:extLst>
          </p:cNvPr>
          <p:cNvGraphicFramePr>
            <a:graphicFrameLocks noGrp="1"/>
          </p:cNvGraphicFramePr>
          <p:nvPr>
            <p:extLst>
              <p:ext uri="{D42A27DB-BD31-4B8C-83A1-F6EECF244321}">
                <p14:modId xmlns:p14="http://schemas.microsoft.com/office/powerpoint/2010/main" val="516030108"/>
              </p:ext>
            </p:extLst>
          </p:nvPr>
        </p:nvGraphicFramePr>
        <p:xfrm>
          <a:off x="152400" y="398804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52256A2A-8952-440E-B7D8-1ED24EEA9950}"/>
              </a:ext>
            </a:extLst>
          </p:cNvPr>
          <p:cNvGraphicFramePr>
            <a:graphicFrameLocks noGrp="1"/>
          </p:cNvGraphicFramePr>
          <p:nvPr>
            <p:extLst>
              <p:ext uri="{D42A27DB-BD31-4B8C-83A1-F6EECF244321}">
                <p14:modId xmlns:p14="http://schemas.microsoft.com/office/powerpoint/2010/main" val="1179657727"/>
              </p:ext>
            </p:extLst>
          </p:nvPr>
        </p:nvGraphicFramePr>
        <p:xfrm>
          <a:off x="152400" y="398804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1" name="Table 20">
            <a:extLst>
              <a:ext uri="{FF2B5EF4-FFF2-40B4-BE49-F238E27FC236}">
                <a16:creationId xmlns:a16="http://schemas.microsoft.com/office/drawing/2014/main" id="{DBFC847C-D7FC-4B3D-9D46-D7C52A8DECAC}"/>
              </a:ext>
            </a:extLst>
          </p:cNvPr>
          <p:cNvGraphicFramePr>
            <a:graphicFrameLocks noGrp="1"/>
          </p:cNvGraphicFramePr>
          <p:nvPr>
            <p:extLst>
              <p:ext uri="{D42A27DB-BD31-4B8C-83A1-F6EECF244321}">
                <p14:modId xmlns:p14="http://schemas.microsoft.com/office/powerpoint/2010/main" val="3541438840"/>
              </p:ext>
            </p:extLst>
          </p:nvPr>
        </p:nvGraphicFramePr>
        <p:xfrm>
          <a:off x="152400" y="398804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2" name="Table 21">
            <a:extLst>
              <a:ext uri="{FF2B5EF4-FFF2-40B4-BE49-F238E27FC236}">
                <a16:creationId xmlns:a16="http://schemas.microsoft.com/office/drawing/2014/main" id="{1850C1B4-F8A2-49C9-83DE-37D2A8544A75}"/>
              </a:ext>
            </a:extLst>
          </p:cNvPr>
          <p:cNvGraphicFramePr>
            <a:graphicFrameLocks noGrp="1"/>
          </p:cNvGraphicFramePr>
          <p:nvPr>
            <p:extLst>
              <p:ext uri="{D42A27DB-BD31-4B8C-83A1-F6EECF244321}">
                <p14:modId xmlns:p14="http://schemas.microsoft.com/office/powerpoint/2010/main" val="2245517376"/>
              </p:ext>
            </p:extLst>
          </p:nvPr>
        </p:nvGraphicFramePr>
        <p:xfrm>
          <a:off x="152400" y="398804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33" name="Table 32">
            <a:extLst>
              <a:ext uri="{FF2B5EF4-FFF2-40B4-BE49-F238E27FC236}">
                <a16:creationId xmlns:a16="http://schemas.microsoft.com/office/drawing/2014/main" id="{5C9D8889-5933-4F8F-9D6F-D6B796BC450F}"/>
              </a:ext>
            </a:extLst>
          </p:cNvPr>
          <p:cNvGraphicFramePr>
            <a:graphicFrameLocks noGrp="1"/>
          </p:cNvGraphicFramePr>
          <p:nvPr>
            <p:extLst>
              <p:ext uri="{D42A27DB-BD31-4B8C-83A1-F6EECF244321}">
                <p14:modId xmlns:p14="http://schemas.microsoft.com/office/powerpoint/2010/main" val="2256801471"/>
              </p:ext>
            </p:extLst>
          </p:nvPr>
        </p:nvGraphicFramePr>
        <p:xfrm>
          <a:off x="152400" y="398804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34" name="Table 33">
            <a:extLst>
              <a:ext uri="{FF2B5EF4-FFF2-40B4-BE49-F238E27FC236}">
                <a16:creationId xmlns:a16="http://schemas.microsoft.com/office/drawing/2014/main" id="{9E4BED29-DDCC-44F9-AD21-1322757F6B0D}"/>
              </a:ext>
            </a:extLst>
          </p:cNvPr>
          <p:cNvGraphicFramePr>
            <a:graphicFrameLocks noGrp="1"/>
          </p:cNvGraphicFramePr>
          <p:nvPr>
            <p:extLst>
              <p:ext uri="{D42A27DB-BD31-4B8C-83A1-F6EECF244321}">
                <p14:modId xmlns:p14="http://schemas.microsoft.com/office/powerpoint/2010/main" val="2579444760"/>
              </p:ext>
            </p:extLst>
          </p:nvPr>
        </p:nvGraphicFramePr>
        <p:xfrm>
          <a:off x="152400" y="398804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81123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fade">
                                      <p:cBhvr>
                                        <p:cTn id="64" dur="500"/>
                                        <p:tgtEl>
                                          <p:spTgt spid="3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88E56E2-45AD-88A9-5FFC-7EA06E834E6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07728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318D9D5-8659-5A00-427B-D0D2062594E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99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911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093948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“A Number </a:t>
            </a:r>
          </a:p>
          <a:p>
            <a:r>
              <a:rPr lang="en-US" sz="6000" b="1" dirty="0">
                <a:solidFill>
                  <a:srgbClr val="FFFF00"/>
                </a:solidFill>
              </a:rPr>
              <a:t>Halfway Between”</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B89FCE2-6223-9530-8B1A-83036030BFE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D56902AF-71B8-9959-8CC1-A916BFCD1F7F}"/>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#1</a:t>
            </a:r>
          </a:p>
          <a:p>
            <a:pPr algn="ctr"/>
            <a:r>
              <a:rPr lang="en-US" sz="1600" b="1" dirty="0">
                <a:solidFill>
                  <a:schemeClr val="tx1"/>
                </a:solidFill>
              </a:rPr>
              <a:t>The answer is a 2-digit number that is a multiple of 3.</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#2</a:t>
            </a:r>
          </a:p>
          <a:p>
            <a:pPr algn="ctr"/>
            <a:r>
              <a:rPr lang="en-US" sz="1600" b="1" dirty="0">
                <a:solidFill>
                  <a:schemeClr val="tx1"/>
                </a:solidFill>
              </a:rPr>
              <a:t>The answer is not a multiple of 6.</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#3</a:t>
            </a:r>
          </a:p>
          <a:p>
            <a:pPr algn="ctr"/>
            <a:r>
              <a:rPr lang="en-US" sz="1600" b="1" dirty="0">
                <a:solidFill>
                  <a:schemeClr val="tx1"/>
                </a:solidFill>
              </a:rPr>
              <a:t>The answer does not include </a:t>
            </a:r>
          </a:p>
          <a:p>
            <a:pPr algn="ctr"/>
            <a:r>
              <a:rPr lang="en-US" sz="1600" b="1" dirty="0">
                <a:solidFill>
                  <a:schemeClr val="tx1"/>
                </a:solidFill>
              </a:rPr>
              <a:t>the digit 3 or the digit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#4</a:t>
            </a:r>
          </a:p>
          <a:p>
            <a:pPr algn="ctr"/>
            <a:r>
              <a:rPr lang="en-US" sz="1600" b="1" dirty="0">
                <a:solidFill>
                  <a:schemeClr val="tx1"/>
                </a:solidFill>
              </a:rPr>
              <a:t>The answer is not a square number.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Clue #5</a:t>
            </a:r>
          </a:p>
          <a:p>
            <a:pPr algn="ctr"/>
            <a:r>
              <a:rPr lang="en-US" sz="1600" b="1" dirty="0">
                <a:solidFill>
                  <a:schemeClr val="tx1"/>
                </a:solidFill>
              </a:rPr>
              <a:t>Eliminate the two remaining numbers whose sum is 90 AND eliminate the number that is exactly halfway between them.</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AA22E58-EEB3-4E37-FDAA-E25D10CEC49D}"/>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EFC81F1-741C-EF62-D33E-F66AF8CB0A38}"/>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99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“A Number </a:t>
            </a:r>
          </a:p>
          <a:p>
            <a:r>
              <a:rPr lang="en-US" sz="6000" b="1" dirty="0">
                <a:solidFill>
                  <a:srgbClr val="FFFF00"/>
                </a:solidFill>
              </a:rPr>
              <a:t>Halfway Between”</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22623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7B1B55B-7BFD-1C87-ECAF-B763E28C129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90115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5068</TotalTime>
  <Words>2828</Words>
  <Application>Microsoft Office PowerPoint</Application>
  <PresentationFormat>On-screen Show (4:3)</PresentationFormat>
  <Paragraphs>958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130</cp:revision>
  <dcterms:created xsi:type="dcterms:W3CDTF">2020-11-09T02:38:45Z</dcterms:created>
  <dcterms:modified xsi:type="dcterms:W3CDTF">2022-05-09T01:50:54Z</dcterms:modified>
</cp:coreProperties>
</file>