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520" r:id="rId9"/>
    <p:sldId id="521" r:id="rId10"/>
    <p:sldId id="522" r:id="rId11"/>
    <p:sldId id="523" r:id="rId12"/>
    <p:sldId id="524" r:id="rId13"/>
    <p:sldId id="525" r:id="rId14"/>
    <p:sldId id="526" r:id="rId15"/>
    <p:sldId id="527" r:id="rId16"/>
    <p:sldId id="528" r:id="rId17"/>
    <p:sldId id="529" r:id="rId18"/>
    <p:sldId id="530" r:id="rId19"/>
    <p:sldId id="53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FF000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varScale="1">
        <p:scale>
          <a:sx n="107" d="100"/>
          <a:sy n="107" d="100"/>
        </p:scale>
        <p:origin x="1734"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4/18/2022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4/18/2022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4/18/2022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4/18/2022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4/18/2022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8" name="Content Placeholder 4">
            <a:extLst>
              <a:ext uri="{FF2B5EF4-FFF2-40B4-BE49-F238E27FC236}">
                <a16:creationId xmlns:a16="http://schemas.microsoft.com/office/drawing/2014/main" id="{C23B295D-7AC8-4045-B580-2B64DDA6D70A}"/>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between 30 and 90.</a:t>
            </a:r>
          </a:p>
          <a:p>
            <a:pPr algn="ctr"/>
            <a:r>
              <a:rPr lang="en-US" b="1" dirty="0">
                <a:solidFill>
                  <a:schemeClr val="tx1"/>
                </a:solidFill>
              </a:rPr>
              <a:t>Eliminate all numbers that are 1 less than a multiple of 10.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There are clues on the die.  The answer does not include the digits 1, 2, or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an odd number.</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Eliminate every number that would round DOWN to the nearest 10.</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is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32F389B8-D57A-4EFA-95F0-269AC54934B6}"/>
              </a:ext>
            </a:extLst>
          </p:cNvPr>
          <p:cNvGraphicFramePr>
            <a:graphicFrameLocks noGrp="1"/>
          </p:cNvGraphicFramePr>
          <p:nvPr>
            <p:extLst>
              <p:ext uri="{D42A27DB-BD31-4B8C-83A1-F6EECF244321}">
                <p14:modId xmlns:p14="http://schemas.microsoft.com/office/powerpoint/2010/main" val="2418764571"/>
              </p:ext>
            </p:extLst>
          </p:nvPr>
        </p:nvGraphicFramePr>
        <p:xfrm>
          <a:off x="178924" y="5090304"/>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81307"/>
                  </a:ext>
                </a:extLst>
              </a:tr>
            </a:tbl>
          </a:graphicData>
        </a:graphic>
      </p:graphicFrame>
    </p:spTree>
    <p:extLst>
      <p:ext uri="{BB962C8B-B14F-4D97-AF65-F5344CB8AC3E}">
        <p14:creationId xmlns:p14="http://schemas.microsoft.com/office/powerpoint/2010/main" val="423659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17A1ED08-8E35-4BDD-8C83-36B90B947F65}"/>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56590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Content Placeholder 4">
            <a:extLst>
              <a:ext uri="{FF2B5EF4-FFF2-40B4-BE49-F238E27FC236}">
                <a16:creationId xmlns:a16="http://schemas.microsoft.com/office/drawing/2014/main" id="{460F916B-8DFB-4C70-A2A9-D8312AD5959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67 beads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43039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1141546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“Prime Time for Sky Beads”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8255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819EDB9E-DD86-40B5-945D-11552A8D60A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beads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58979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3" name="Content Placeholder 4">
            <a:extLst>
              <a:ext uri="{FF2B5EF4-FFF2-40B4-BE49-F238E27FC236}">
                <a16:creationId xmlns:a16="http://schemas.microsoft.com/office/drawing/2014/main" id="{FC07B0E5-1091-4E8B-9073-F9C52A81C1AE}"/>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graphicFrame>
        <p:nvGraphicFramePr>
          <p:cNvPr id="2" name="Table 1">
            <a:extLst>
              <a:ext uri="{FF2B5EF4-FFF2-40B4-BE49-F238E27FC236}">
                <a16:creationId xmlns:a16="http://schemas.microsoft.com/office/drawing/2014/main" id="{32F389B8-D57A-4EFA-95F0-269AC54934B6}"/>
              </a:ext>
            </a:extLst>
          </p:cNvPr>
          <p:cNvGraphicFramePr>
            <a:graphicFrameLocks noGrp="1"/>
          </p:cNvGraphicFramePr>
          <p:nvPr>
            <p:extLst>
              <p:ext uri="{D42A27DB-BD31-4B8C-83A1-F6EECF244321}">
                <p14:modId xmlns:p14="http://schemas.microsoft.com/office/powerpoint/2010/main" val="2983231572"/>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81307"/>
                  </a:ext>
                </a:extLst>
              </a:tr>
            </a:tbl>
          </a:graphicData>
        </a:graphic>
      </p:graphicFrame>
      <p:graphicFrame>
        <p:nvGraphicFramePr>
          <p:cNvPr id="18" name="Table 17">
            <a:extLst>
              <a:ext uri="{FF2B5EF4-FFF2-40B4-BE49-F238E27FC236}">
                <a16:creationId xmlns:a16="http://schemas.microsoft.com/office/drawing/2014/main" id="{ABA0142D-FB85-40F7-8810-48EF4363A291}"/>
              </a:ext>
            </a:extLst>
          </p:cNvPr>
          <p:cNvGraphicFramePr>
            <a:graphicFrameLocks noGrp="1"/>
          </p:cNvGraphicFramePr>
          <p:nvPr>
            <p:extLst>
              <p:ext uri="{D42A27DB-BD31-4B8C-83A1-F6EECF244321}">
                <p14:modId xmlns:p14="http://schemas.microsoft.com/office/powerpoint/2010/main" val="3192740492"/>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81307"/>
                  </a:ext>
                </a:extLst>
              </a:tr>
            </a:tbl>
          </a:graphicData>
        </a:graphic>
      </p:graphicFrame>
      <p:graphicFrame>
        <p:nvGraphicFramePr>
          <p:cNvPr id="21" name="Table 20">
            <a:extLst>
              <a:ext uri="{FF2B5EF4-FFF2-40B4-BE49-F238E27FC236}">
                <a16:creationId xmlns:a16="http://schemas.microsoft.com/office/drawing/2014/main" id="{4514EF71-69BA-4988-AA2B-E613368F68D7}"/>
              </a:ext>
            </a:extLst>
          </p:cNvPr>
          <p:cNvGraphicFramePr>
            <a:graphicFrameLocks noGrp="1"/>
          </p:cNvGraphicFramePr>
          <p:nvPr>
            <p:extLst>
              <p:ext uri="{D42A27DB-BD31-4B8C-83A1-F6EECF244321}">
                <p14:modId xmlns:p14="http://schemas.microsoft.com/office/powerpoint/2010/main" val="3149453608"/>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81307"/>
                  </a:ext>
                </a:extLst>
              </a:tr>
            </a:tbl>
          </a:graphicData>
        </a:graphic>
      </p:graphicFrame>
      <p:graphicFrame>
        <p:nvGraphicFramePr>
          <p:cNvPr id="22" name="Table 21">
            <a:extLst>
              <a:ext uri="{FF2B5EF4-FFF2-40B4-BE49-F238E27FC236}">
                <a16:creationId xmlns:a16="http://schemas.microsoft.com/office/drawing/2014/main" id="{3F81B0F3-5246-45D3-993D-86E96330B09B}"/>
              </a:ext>
            </a:extLst>
          </p:cNvPr>
          <p:cNvGraphicFramePr>
            <a:graphicFrameLocks noGrp="1"/>
          </p:cNvGraphicFramePr>
          <p:nvPr>
            <p:extLst>
              <p:ext uri="{D42A27DB-BD31-4B8C-83A1-F6EECF244321}">
                <p14:modId xmlns:p14="http://schemas.microsoft.com/office/powerpoint/2010/main" val="1017601089"/>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21181307"/>
                  </a:ext>
                </a:extLst>
              </a:tr>
            </a:tbl>
          </a:graphicData>
        </a:graphic>
      </p:graphicFrame>
      <p:graphicFrame>
        <p:nvGraphicFramePr>
          <p:cNvPr id="23" name="Table 22">
            <a:extLst>
              <a:ext uri="{FF2B5EF4-FFF2-40B4-BE49-F238E27FC236}">
                <a16:creationId xmlns:a16="http://schemas.microsoft.com/office/drawing/2014/main" id="{1B2F59DB-A5EA-45EB-B221-A7B991AD022E}"/>
              </a:ext>
            </a:extLst>
          </p:cNvPr>
          <p:cNvGraphicFramePr>
            <a:graphicFrameLocks noGrp="1"/>
          </p:cNvGraphicFramePr>
          <p:nvPr>
            <p:extLst>
              <p:ext uri="{D42A27DB-BD31-4B8C-83A1-F6EECF244321}">
                <p14:modId xmlns:p14="http://schemas.microsoft.com/office/powerpoint/2010/main" val="2543777329"/>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21181307"/>
                  </a:ext>
                </a:extLst>
              </a:tr>
            </a:tbl>
          </a:graphicData>
        </a:graphic>
      </p:graphicFrame>
      <p:graphicFrame>
        <p:nvGraphicFramePr>
          <p:cNvPr id="24" name="Table 23">
            <a:extLst>
              <a:ext uri="{FF2B5EF4-FFF2-40B4-BE49-F238E27FC236}">
                <a16:creationId xmlns:a16="http://schemas.microsoft.com/office/drawing/2014/main" id="{E5DD3372-181E-4611-97EB-2A6831E349C6}"/>
              </a:ext>
            </a:extLst>
          </p:cNvPr>
          <p:cNvGraphicFramePr>
            <a:graphicFrameLocks noGrp="1"/>
          </p:cNvGraphicFramePr>
          <p:nvPr>
            <p:extLst>
              <p:ext uri="{D42A27DB-BD31-4B8C-83A1-F6EECF244321}">
                <p14:modId xmlns:p14="http://schemas.microsoft.com/office/powerpoint/2010/main" val="1122278022"/>
              </p:ext>
            </p:extLst>
          </p:nvPr>
        </p:nvGraphicFramePr>
        <p:xfrm>
          <a:off x="152400" y="51054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117858698"/>
                    </a:ext>
                  </a:extLst>
                </a:gridCol>
                <a:gridCol w="441960">
                  <a:extLst>
                    <a:ext uri="{9D8B030D-6E8A-4147-A177-3AD203B41FA5}">
                      <a16:colId xmlns:a16="http://schemas.microsoft.com/office/drawing/2014/main" val="3042176382"/>
                    </a:ext>
                  </a:extLst>
                </a:gridCol>
                <a:gridCol w="441960">
                  <a:extLst>
                    <a:ext uri="{9D8B030D-6E8A-4147-A177-3AD203B41FA5}">
                      <a16:colId xmlns:a16="http://schemas.microsoft.com/office/drawing/2014/main" val="269329935"/>
                    </a:ext>
                  </a:extLst>
                </a:gridCol>
                <a:gridCol w="441960">
                  <a:extLst>
                    <a:ext uri="{9D8B030D-6E8A-4147-A177-3AD203B41FA5}">
                      <a16:colId xmlns:a16="http://schemas.microsoft.com/office/drawing/2014/main" val="405139001"/>
                    </a:ext>
                  </a:extLst>
                </a:gridCol>
                <a:gridCol w="441960">
                  <a:extLst>
                    <a:ext uri="{9D8B030D-6E8A-4147-A177-3AD203B41FA5}">
                      <a16:colId xmlns:a16="http://schemas.microsoft.com/office/drawing/2014/main" val="867618660"/>
                    </a:ext>
                  </a:extLst>
                </a:gridCol>
                <a:gridCol w="441960">
                  <a:extLst>
                    <a:ext uri="{9D8B030D-6E8A-4147-A177-3AD203B41FA5}">
                      <a16:colId xmlns:a16="http://schemas.microsoft.com/office/drawing/2014/main" val="2742656900"/>
                    </a:ext>
                  </a:extLst>
                </a:gridCol>
                <a:gridCol w="441960">
                  <a:extLst>
                    <a:ext uri="{9D8B030D-6E8A-4147-A177-3AD203B41FA5}">
                      <a16:colId xmlns:a16="http://schemas.microsoft.com/office/drawing/2014/main" val="254534273"/>
                    </a:ext>
                  </a:extLst>
                </a:gridCol>
                <a:gridCol w="441960">
                  <a:extLst>
                    <a:ext uri="{9D8B030D-6E8A-4147-A177-3AD203B41FA5}">
                      <a16:colId xmlns:a16="http://schemas.microsoft.com/office/drawing/2014/main" val="3276000052"/>
                    </a:ext>
                  </a:extLst>
                </a:gridCol>
                <a:gridCol w="441960">
                  <a:extLst>
                    <a:ext uri="{9D8B030D-6E8A-4147-A177-3AD203B41FA5}">
                      <a16:colId xmlns:a16="http://schemas.microsoft.com/office/drawing/2014/main" val="4064730908"/>
                    </a:ext>
                  </a:extLst>
                </a:gridCol>
                <a:gridCol w="441960">
                  <a:extLst>
                    <a:ext uri="{9D8B030D-6E8A-4147-A177-3AD203B41FA5}">
                      <a16:colId xmlns:a16="http://schemas.microsoft.com/office/drawing/2014/main" val="3102628200"/>
                    </a:ext>
                  </a:extLst>
                </a:gridCol>
              </a:tblGrid>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690782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473525005"/>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730705906"/>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218578620"/>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2963910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21181307"/>
                  </a:ext>
                </a:extLst>
              </a:tr>
            </a:tbl>
          </a:graphicData>
        </a:graphic>
      </p:graphicFrame>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between 30 and 90.</a:t>
            </a:r>
          </a:p>
          <a:p>
            <a:pPr algn="ctr"/>
            <a:r>
              <a:rPr lang="en-US" b="1" dirty="0">
                <a:solidFill>
                  <a:schemeClr val="tx1"/>
                </a:solidFill>
              </a:rPr>
              <a:t>Eliminate all numbers that are 1 less than a multiple of 10.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There are clues on the die.  The answer does not include the digits 1, 2, or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an odd number.</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Eliminate every number that would round DOWN to the nearest 10.</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is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61992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0CF4FDBF-42C9-4BB2-B051-C90CA1888CFC}"/>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21173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Content Placeholder 4">
            <a:extLst>
              <a:ext uri="{FF2B5EF4-FFF2-40B4-BE49-F238E27FC236}">
                <a16:creationId xmlns:a16="http://schemas.microsoft.com/office/drawing/2014/main" id="{3992B8E3-B8BA-4D0D-8896-5851CD29BC72}"/>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67 beads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96651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1899486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“Prime Time for Sky Beads”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BFF2C7C9-EAB5-49F4-B69B-E070F3A5A78E}"/>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beads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8" name="Content Placeholder 4">
            <a:extLst>
              <a:ext uri="{FF2B5EF4-FFF2-40B4-BE49-F238E27FC236}">
                <a16:creationId xmlns:a16="http://schemas.microsoft.com/office/drawing/2014/main" id="{DAEE7B95-DDC5-4EC2-8D9E-DBB757FB7769}"/>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between 30 and 90.</a:t>
            </a:r>
          </a:p>
          <a:p>
            <a:pPr algn="ctr"/>
            <a:r>
              <a:rPr lang="en-US" b="1" dirty="0">
                <a:solidFill>
                  <a:schemeClr val="tx1"/>
                </a:solidFill>
              </a:rPr>
              <a:t>Eliminate all numbers that are 1 less than a multiple of 10.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There are clues on the die.  The answer does not include the digits 1, 2, or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an odd number.</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Eliminate every number that would round DOWN to the nearest 10.</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is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08F6795B-00A0-4B2C-9D70-0AC966EF06A3}"/>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Content Placeholder 4">
            <a:extLst>
              <a:ext uri="{FF2B5EF4-FFF2-40B4-BE49-F238E27FC236}">
                <a16:creationId xmlns:a16="http://schemas.microsoft.com/office/drawing/2014/main" id="{16D5196D-8F18-4FEB-9BDB-B16864261D4A}"/>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67 beads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“Prime Time for Sky Beads”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67424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DC3BB0FE-C9EF-41E3-A223-21F0F0AD0986}"/>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1"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beads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63501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4867</TotalTime>
  <Words>2566</Words>
  <Application>Microsoft Office PowerPoint</Application>
  <PresentationFormat>On-screen Show (4:3)</PresentationFormat>
  <Paragraphs>675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130</cp:revision>
  <dcterms:created xsi:type="dcterms:W3CDTF">2020-11-09T02:38:45Z</dcterms:created>
  <dcterms:modified xsi:type="dcterms:W3CDTF">2022-04-18T12:48:18Z</dcterms:modified>
</cp:coreProperties>
</file>