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91" r:id="rId9"/>
    <p:sldId id="492" r:id="rId10"/>
    <p:sldId id="493" r:id="rId11"/>
    <p:sldId id="494" r:id="rId12"/>
    <p:sldId id="495" r:id="rId13"/>
    <p:sldId id="496" r:id="rId14"/>
    <p:sldId id="497" r:id="rId15"/>
    <p:sldId id="498" r:id="rId16"/>
    <p:sldId id="503" r:id="rId17"/>
    <p:sldId id="500" r:id="rId18"/>
    <p:sldId id="501" r:id="rId19"/>
    <p:sldId id="5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FF000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10" d="100"/>
          <a:sy n="110" d="100"/>
        </p:scale>
        <p:origin x="1086"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470FEA5-14B8-4B34-AE71-D6B95A1AB154}"/>
              </a:ext>
            </a:extLst>
          </p:cNvPr>
          <p:cNvPicPr>
            <a:picLocks noChangeAspect="1"/>
          </p:cNvPicPr>
          <p:nvPr/>
        </p:nvPicPr>
        <p:blipFill rotWithShape="1">
          <a:blip r:embed="rId2">
            <a:extLst>
              <a:ext uri="{28A0092B-C50C-407E-A947-70E740481C1C}">
                <a14:useLocalDpi xmlns:a14="http://schemas.microsoft.com/office/drawing/2010/main" val="0"/>
              </a:ext>
            </a:extLst>
          </a:blip>
          <a:srcRect t="10683" r="58333" b="16667"/>
          <a:stretch/>
        </p:blipFill>
        <p:spPr>
          <a:xfrm>
            <a:off x="381000" y="0"/>
            <a:ext cx="3962400" cy="5181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1 less than a multiple of 9.</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not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5 is not a factor of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a prime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E7B84BAC-C72E-4775-924E-21C748291315}"/>
              </a:ext>
            </a:extLst>
          </p:cNvPr>
          <p:cNvGraphicFramePr>
            <a:graphicFrameLocks noGrp="1"/>
          </p:cNvGraphicFramePr>
          <p:nvPr>
            <p:extLst>
              <p:ext uri="{D42A27DB-BD31-4B8C-83A1-F6EECF244321}">
                <p14:modId xmlns:p14="http://schemas.microsoft.com/office/powerpoint/2010/main" val="2887842429"/>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9297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E0E9CD6-68CF-4477-BD55-A969BBF5899F}"/>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8535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534FA80-9BCC-45E7-959D-F9207BFB2158}"/>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62 whistles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9310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14058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“Multiple Whistles”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73474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whistles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pic>
        <p:nvPicPr>
          <p:cNvPr id="9" name="Picture 8">
            <a:extLst>
              <a:ext uri="{FF2B5EF4-FFF2-40B4-BE49-F238E27FC236}">
                <a16:creationId xmlns:a16="http://schemas.microsoft.com/office/drawing/2014/main" id="{CD5277FB-6F0D-4FCB-B642-4E3434A5E616}"/>
              </a:ext>
            </a:extLst>
          </p:cNvPr>
          <p:cNvPicPr>
            <a:picLocks noChangeAspect="1"/>
          </p:cNvPicPr>
          <p:nvPr/>
        </p:nvPicPr>
        <p:blipFill rotWithShape="1">
          <a:blip r:embed="rId3">
            <a:extLst>
              <a:ext uri="{28A0092B-C50C-407E-A947-70E740481C1C}">
                <a14:useLocalDpi xmlns:a14="http://schemas.microsoft.com/office/drawing/2010/main" val="0"/>
              </a:ext>
            </a:extLst>
          </a:blip>
          <a:srcRect r="58333"/>
          <a:stretch/>
        </p:blipFill>
        <p:spPr>
          <a:xfrm>
            <a:off x="0" y="0"/>
            <a:ext cx="3810000" cy="6858000"/>
          </a:xfrm>
          <a:prstGeom prst="rect">
            <a:avLst/>
          </a:prstGeom>
        </p:spPr>
      </p:pic>
    </p:spTree>
    <p:extLst>
      <p:ext uri="{BB962C8B-B14F-4D97-AF65-F5344CB8AC3E}">
        <p14:creationId xmlns:p14="http://schemas.microsoft.com/office/powerpoint/2010/main" val="327583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470FEA5-14B8-4B34-AE71-D6B95A1AB154}"/>
              </a:ext>
            </a:extLst>
          </p:cNvPr>
          <p:cNvPicPr>
            <a:picLocks noChangeAspect="1"/>
          </p:cNvPicPr>
          <p:nvPr/>
        </p:nvPicPr>
        <p:blipFill rotWithShape="1">
          <a:blip r:embed="rId2">
            <a:extLst>
              <a:ext uri="{28A0092B-C50C-407E-A947-70E740481C1C}">
                <a14:useLocalDpi xmlns:a14="http://schemas.microsoft.com/office/drawing/2010/main" val="0"/>
              </a:ext>
            </a:extLst>
          </a:blip>
          <a:srcRect t="10683" r="58333" b="16667"/>
          <a:stretch/>
        </p:blipFill>
        <p:spPr>
          <a:xfrm>
            <a:off x="381000" y="0"/>
            <a:ext cx="3962400" cy="5181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1 less than a multiple of 9.</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not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5 is not a factor of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a prime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E7B84BAC-C72E-4775-924E-21C748291315}"/>
              </a:ext>
            </a:extLst>
          </p:cNvPr>
          <p:cNvGraphicFramePr>
            <a:graphicFrameLocks noGrp="1"/>
          </p:cNvGraphicFramePr>
          <p:nvPr>
            <p:extLst>
              <p:ext uri="{D42A27DB-BD31-4B8C-83A1-F6EECF244321}">
                <p14:modId xmlns:p14="http://schemas.microsoft.com/office/powerpoint/2010/main" val="3169583199"/>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D0711B32-603E-4C09-8EF9-908018CE67C3}"/>
              </a:ext>
            </a:extLst>
          </p:cNvPr>
          <p:cNvGraphicFramePr>
            <a:graphicFrameLocks noGrp="1"/>
          </p:cNvGraphicFramePr>
          <p:nvPr>
            <p:extLst>
              <p:ext uri="{D42A27DB-BD31-4B8C-83A1-F6EECF244321}">
                <p14:modId xmlns:p14="http://schemas.microsoft.com/office/powerpoint/2010/main" val="2527814504"/>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0738A9CF-9FF5-4B09-9AF9-F9D61FD97230}"/>
              </a:ext>
            </a:extLst>
          </p:cNvPr>
          <p:cNvGraphicFramePr>
            <a:graphicFrameLocks noGrp="1"/>
          </p:cNvGraphicFramePr>
          <p:nvPr>
            <p:extLst>
              <p:ext uri="{D42A27DB-BD31-4B8C-83A1-F6EECF244321}">
                <p14:modId xmlns:p14="http://schemas.microsoft.com/office/powerpoint/2010/main" val="3799112391"/>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31BDFD63-CAF4-4333-B14F-338C77EEBB79}"/>
              </a:ext>
            </a:extLst>
          </p:cNvPr>
          <p:cNvGraphicFramePr>
            <a:graphicFrameLocks noGrp="1"/>
          </p:cNvGraphicFramePr>
          <p:nvPr>
            <p:extLst>
              <p:ext uri="{D42A27DB-BD31-4B8C-83A1-F6EECF244321}">
                <p14:modId xmlns:p14="http://schemas.microsoft.com/office/powerpoint/2010/main" val="2110653013"/>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3" name="Table 22">
            <a:extLst>
              <a:ext uri="{FF2B5EF4-FFF2-40B4-BE49-F238E27FC236}">
                <a16:creationId xmlns:a16="http://schemas.microsoft.com/office/drawing/2014/main" id="{762A7DCF-377D-4E1A-91B9-F04FD6477E1C}"/>
              </a:ext>
            </a:extLst>
          </p:cNvPr>
          <p:cNvGraphicFramePr>
            <a:graphicFrameLocks noGrp="1"/>
          </p:cNvGraphicFramePr>
          <p:nvPr>
            <p:extLst>
              <p:ext uri="{D42A27DB-BD31-4B8C-83A1-F6EECF244321}">
                <p14:modId xmlns:p14="http://schemas.microsoft.com/office/powerpoint/2010/main" val="1859624401"/>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F6FA5DAB-40B5-4F86-96D7-44019205F577}"/>
              </a:ext>
            </a:extLst>
          </p:cNvPr>
          <p:cNvGraphicFramePr>
            <a:graphicFrameLocks noGrp="1"/>
          </p:cNvGraphicFramePr>
          <p:nvPr>
            <p:extLst>
              <p:ext uri="{D42A27DB-BD31-4B8C-83A1-F6EECF244321}">
                <p14:modId xmlns:p14="http://schemas.microsoft.com/office/powerpoint/2010/main" val="2385977065"/>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691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E0E9CD6-68CF-4477-BD55-A969BBF5899F}"/>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7453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534FA80-9BCC-45E7-959D-F9207BFB2158}"/>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62 whistles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5259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196665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“Multiple Whistles”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whistles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pic>
        <p:nvPicPr>
          <p:cNvPr id="9" name="Picture 8">
            <a:extLst>
              <a:ext uri="{FF2B5EF4-FFF2-40B4-BE49-F238E27FC236}">
                <a16:creationId xmlns:a16="http://schemas.microsoft.com/office/drawing/2014/main" id="{CD5277FB-6F0D-4FCB-B642-4E3434A5E616}"/>
              </a:ext>
            </a:extLst>
          </p:cNvPr>
          <p:cNvPicPr>
            <a:picLocks noChangeAspect="1"/>
          </p:cNvPicPr>
          <p:nvPr/>
        </p:nvPicPr>
        <p:blipFill rotWithShape="1">
          <a:blip r:embed="rId3">
            <a:extLst>
              <a:ext uri="{28A0092B-C50C-407E-A947-70E740481C1C}">
                <a14:useLocalDpi xmlns:a14="http://schemas.microsoft.com/office/drawing/2010/main" val="0"/>
              </a:ext>
            </a:extLst>
          </a:blip>
          <a:srcRect r="58333"/>
          <a:stretch/>
        </p:blipFill>
        <p:spPr>
          <a:xfrm>
            <a:off x="0" y="0"/>
            <a:ext cx="3810000" cy="6858000"/>
          </a:xfrm>
          <a:prstGeom prst="rect">
            <a:avLst/>
          </a:prstGeom>
        </p:spPr>
      </p:pic>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470FEA5-14B8-4B34-AE71-D6B95A1AB154}"/>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1 less than a multiple of 9.</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not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5 is not a factor of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a prime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E0E9CD6-68CF-4477-BD55-A969BBF5899F}"/>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534FA80-9BCC-45E7-959D-F9207BFB2158}"/>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62 whistles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“Multiple Whistles”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6087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whistles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pic>
        <p:nvPicPr>
          <p:cNvPr id="9" name="Picture 8">
            <a:extLst>
              <a:ext uri="{FF2B5EF4-FFF2-40B4-BE49-F238E27FC236}">
                <a16:creationId xmlns:a16="http://schemas.microsoft.com/office/drawing/2014/main" id="{CD5277FB-6F0D-4FCB-B642-4E3434A5E616}"/>
              </a:ext>
            </a:extLst>
          </p:cNvPr>
          <p:cNvPicPr>
            <a:picLocks noChangeAspect="1"/>
          </p:cNvPicPr>
          <p:nvPr/>
        </p:nvPicPr>
        <p:blipFill rotWithShape="1">
          <a:blip r:embed="rId3">
            <a:extLst>
              <a:ext uri="{28A0092B-C50C-407E-A947-70E740481C1C}">
                <a14:useLocalDpi xmlns:a14="http://schemas.microsoft.com/office/drawing/2010/main" val="0"/>
              </a:ext>
            </a:extLst>
          </a:blip>
          <a:srcRect r="58333"/>
          <a:stretch/>
        </p:blipFill>
        <p:spPr>
          <a:xfrm>
            <a:off x="0" y="0"/>
            <a:ext cx="3810000" cy="6858000"/>
          </a:xfrm>
          <a:prstGeom prst="rect">
            <a:avLst/>
          </a:prstGeom>
        </p:spPr>
      </p:pic>
    </p:spTree>
    <p:extLst>
      <p:ext uri="{BB962C8B-B14F-4D97-AF65-F5344CB8AC3E}">
        <p14:creationId xmlns:p14="http://schemas.microsoft.com/office/powerpoint/2010/main" val="251675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4732</TotalTime>
  <Words>2684</Words>
  <Application>Microsoft Office PowerPoint</Application>
  <PresentationFormat>On-screen Show (4:3)</PresentationFormat>
  <Paragraphs>952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110</cp:revision>
  <dcterms:created xsi:type="dcterms:W3CDTF">2020-11-09T02:38:45Z</dcterms:created>
  <dcterms:modified xsi:type="dcterms:W3CDTF">2021-11-14T14:14:29Z</dcterms:modified>
</cp:coreProperties>
</file>