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91" r:id="rId9"/>
    <p:sldId id="492" r:id="rId10"/>
    <p:sldId id="493" r:id="rId11"/>
    <p:sldId id="494" r:id="rId12"/>
    <p:sldId id="495" r:id="rId13"/>
    <p:sldId id="496" r:id="rId14"/>
    <p:sldId id="497" r:id="rId15"/>
    <p:sldId id="498" r:id="rId16"/>
    <p:sldId id="503" r:id="rId17"/>
    <p:sldId id="500" r:id="rId18"/>
    <p:sldId id="501" r:id="rId19"/>
    <p:sldId id="5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80" d="100"/>
          <a:sy n="80" d="100"/>
        </p:scale>
        <p:origin x="2514" y="72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7C6312-8C16-44A8-8BC3-00D60876EE71}" type="slidenum">
              <a:rPr lang="en-US" smtClean="0"/>
              <a:t>16</a:t>
            </a:fld>
            <a:endParaRPr lang="en-US"/>
          </a:p>
        </p:txBody>
      </p:sp>
    </p:spTree>
    <p:extLst>
      <p:ext uri="{BB962C8B-B14F-4D97-AF65-F5344CB8AC3E}">
        <p14:creationId xmlns:p14="http://schemas.microsoft.com/office/powerpoint/2010/main" val="1307861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tevewyborney.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4F1D1C5-5429-4E1D-A9B8-CEA45201C988}"/>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762000" y="8022"/>
            <a:ext cx="3149600" cy="47244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an even number between 20 and 91.</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Look at the die to discover three digits that are not in the answer.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part of this pattern:  6, 14, 22, 30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8B1E0D3F-D486-41FC-B6F1-1A1404A6A657}"/>
              </a:ext>
            </a:extLst>
          </p:cNvPr>
          <p:cNvGraphicFramePr>
            <a:graphicFrameLocks noGrp="1"/>
          </p:cNvGraphicFramePr>
          <p:nvPr>
            <p:extLst>
              <p:ext uri="{D42A27DB-BD31-4B8C-83A1-F6EECF244321}">
                <p14:modId xmlns:p14="http://schemas.microsoft.com/office/powerpoint/2010/main" val="648487937"/>
              </p:ext>
            </p:extLst>
          </p:nvPr>
        </p:nvGraphicFramePr>
        <p:xfrm>
          <a:off x="304800" y="4436193"/>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359105812"/>
                    </a:ext>
                  </a:extLst>
                </a:gridCol>
                <a:gridCol w="441960">
                  <a:extLst>
                    <a:ext uri="{9D8B030D-6E8A-4147-A177-3AD203B41FA5}">
                      <a16:colId xmlns:a16="http://schemas.microsoft.com/office/drawing/2014/main" val="2603831811"/>
                    </a:ext>
                  </a:extLst>
                </a:gridCol>
                <a:gridCol w="441960">
                  <a:extLst>
                    <a:ext uri="{9D8B030D-6E8A-4147-A177-3AD203B41FA5}">
                      <a16:colId xmlns:a16="http://schemas.microsoft.com/office/drawing/2014/main" val="3818006566"/>
                    </a:ext>
                  </a:extLst>
                </a:gridCol>
                <a:gridCol w="441960">
                  <a:extLst>
                    <a:ext uri="{9D8B030D-6E8A-4147-A177-3AD203B41FA5}">
                      <a16:colId xmlns:a16="http://schemas.microsoft.com/office/drawing/2014/main" val="2176620616"/>
                    </a:ext>
                  </a:extLst>
                </a:gridCol>
                <a:gridCol w="441960">
                  <a:extLst>
                    <a:ext uri="{9D8B030D-6E8A-4147-A177-3AD203B41FA5}">
                      <a16:colId xmlns:a16="http://schemas.microsoft.com/office/drawing/2014/main" val="910286920"/>
                    </a:ext>
                  </a:extLst>
                </a:gridCol>
                <a:gridCol w="441960">
                  <a:extLst>
                    <a:ext uri="{9D8B030D-6E8A-4147-A177-3AD203B41FA5}">
                      <a16:colId xmlns:a16="http://schemas.microsoft.com/office/drawing/2014/main" val="817886525"/>
                    </a:ext>
                  </a:extLst>
                </a:gridCol>
                <a:gridCol w="441960">
                  <a:extLst>
                    <a:ext uri="{9D8B030D-6E8A-4147-A177-3AD203B41FA5}">
                      <a16:colId xmlns:a16="http://schemas.microsoft.com/office/drawing/2014/main" val="3599155744"/>
                    </a:ext>
                  </a:extLst>
                </a:gridCol>
                <a:gridCol w="441960">
                  <a:extLst>
                    <a:ext uri="{9D8B030D-6E8A-4147-A177-3AD203B41FA5}">
                      <a16:colId xmlns:a16="http://schemas.microsoft.com/office/drawing/2014/main" val="1734645979"/>
                    </a:ext>
                  </a:extLst>
                </a:gridCol>
                <a:gridCol w="441960">
                  <a:extLst>
                    <a:ext uri="{9D8B030D-6E8A-4147-A177-3AD203B41FA5}">
                      <a16:colId xmlns:a16="http://schemas.microsoft.com/office/drawing/2014/main" val="2480344256"/>
                    </a:ext>
                  </a:extLst>
                </a:gridCol>
                <a:gridCol w="441960">
                  <a:extLst>
                    <a:ext uri="{9D8B030D-6E8A-4147-A177-3AD203B41FA5}">
                      <a16:colId xmlns:a16="http://schemas.microsoft.com/office/drawing/2014/main" val="2499829671"/>
                    </a:ext>
                  </a:extLst>
                </a:gridCol>
              </a:tblGrid>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526407"/>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941518"/>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7103781"/>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716925"/>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12124"/>
                  </a:ext>
                </a:extLst>
              </a:tr>
              <a:tr h="291544">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1272730"/>
                  </a:ext>
                </a:extLst>
              </a:tr>
              <a:tr h="291544">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5230572"/>
                  </a:ext>
                </a:extLst>
              </a:tr>
            </a:tbl>
          </a:graphicData>
        </a:graphic>
      </p:graphicFrame>
    </p:spTree>
    <p:extLst>
      <p:ext uri="{BB962C8B-B14F-4D97-AF65-F5344CB8AC3E}">
        <p14:creationId xmlns:p14="http://schemas.microsoft.com/office/powerpoint/2010/main" val="307117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67F212-2F8E-47A6-B8CD-55CACBE8A2B6}"/>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9588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C5D407C-61DD-4D43-A7E4-53082924FDEF}"/>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54 capsules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7037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600400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“Capsules and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3090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6EF24C-2142-4D5A-8D92-BF8376888782}"/>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capsules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740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4F1D1C5-5429-4E1D-A9B8-CEA45201C988}"/>
              </a:ext>
            </a:extLst>
          </p:cNvPr>
          <p:cNvPicPr>
            <a:picLocks noChangeAspect="1"/>
          </p:cNvPicPr>
          <p:nvPr/>
        </p:nvPicPr>
        <p:blipFill rotWithShape="1">
          <a:blip r:embed="rId3">
            <a:extLst>
              <a:ext uri="{28A0092B-C50C-407E-A947-70E740481C1C}">
                <a14:useLocalDpi xmlns:a14="http://schemas.microsoft.com/office/drawing/2010/main" val="0"/>
              </a:ext>
            </a:extLst>
          </a:blip>
          <a:srcRect t="3703" r="58333" b="12963"/>
          <a:stretch/>
        </p:blipFill>
        <p:spPr>
          <a:xfrm>
            <a:off x="762000" y="8022"/>
            <a:ext cx="3149600" cy="47244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an even number between 20 </a:t>
            </a:r>
            <a:r>
              <a:rPr lang="en-US" sz="2000" b="1">
                <a:solidFill>
                  <a:schemeClr val="tx1"/>
                </a:solidFill>
              </a:rPr>
              <a:t>and 91.</a:t>
            </a:r>
            <a:endParaRPr lang="en-US" sz="2000" b="1" dirty="0">
              <a:solidFill>
                <a:schemeClr val="tx1"/>
              </a:solidFill>
            </a:endParaRP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Look at the die to discover three digits that are not in the answer.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part of this pattern:  6, 14, 22, 30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4"/>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8B1E0D3F-D486-41FC-B6F1-1A1404A6A657}"/>
              </a:ext>
            </a:extLst>
          </p:cNvPr>
          <p:cNvGraphicFramePr>
            <a:graphicFrameLocks noGrp="1"/>
          </p:cNvGraphicFramePr>
          <p:nvPr>
            <p:extLst>
              <p:ext uri="{D42A27DB-BD31-4B8C-83A1-F6EECF244321}">
                <p14:modId xmlns:p14="http://schemas.microsoft.com/office/powerpoint/2010/main" val="641871790"/>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359105812"/>
                    </a:ext>
                  </a:extLst>
                </a:gridCol>
                <a:gridCol w="441960">
                  <a:extLst>
                    <a:ext uri="{9D8B030D-6E8A-4147-A177-3AD203B41FA5}">
                      <a16:colId xmlns:a16="http://schemas.microsoft.com/office/drawing/2014/main" val="2603831811"/>
                    </a:ext>
                  </a:extLst>
                </a:gridCol>
                <a:gridCol w="441960">
                  <a:extLst>
                    <a:ext uri="{9D8B030D-6E8A-4147-A177-3AD203B41FA5}">
                      <a16:colId xmlns:a16="http://schemas.microsoft.com/office/drawing/2014/main" val="3818006566"/>
                    </a:ext>
                  </a:extLst>
                </a:gridCol>
                <a:gridCol w="441960">
                  <a:extLst>
                    <a:ext uri="{9D8B030D-6E8A-4147-A177-3AD203B41FA5}">
                      <a16:colId xmlns:a16="http://schemas.microsoft.com/office/drawing/2014/main" val="2176620616"/>
                    </a:ext>
                  </a:extLst>
                </a:gridCol>
                <a:gridCol w="441960">
                  <a:extLst>
                    <a:ext uri="{9D8B030D-6E8A-4147-A177-3AD203B41FA5}">
                      <a16:colId xmlns:a16="http://schemas.microsoft.com/office/drawing/2014/main" val="910286920"/>
                    </a:ext>
                  </a:extLst>
                </a:gridCol>
                <a:gridCol w="441960">
                  <a:extLst>
                    <a:ext uri="{9D8B030D-6E8A-4147-A177-3AD203B41FA5}">
                      <a16:colId xmlns:a16="http://schemas.microsoft.com/office/drawing/2014/main" val="817886525"/>
                    </a:ext>
                  </a:extLst>
                </a:gridCol>
                <a:gridCol w="441960">
                  <a:extLst>
                    <a:ext uri="{9D8B030D-6E8A-4147-A177-3AD203B41FA5}">
                      <a16:colId xmlns:a16="http://schemas.microsoft.com/office/drawing/2014/main" val="3599155744"/>
                    </a:ext>
                  </a:extLst>
                </a:gridCol>
                <a:gridCol w="441960">
                  <a:extLst>
                    <a:ext uri="{9D8B030D-6E8A-4147-A177-3AD203B41FA5}">
                      <a16:colId xmlns:a16="http://schemas.microsoft.com/office/drawing/2014/main" val="1734645979"/>
                    </a:ext>
                  </a:extLst>
                </a:gridCol>
                <a:gridCol w="441960">
                  <a:extLst>
                    <a:ext uri="{9D8B030D-6E8A-4147-A177-3AD203B41FA5}">
                      <a16:colId xmlns:a16="http://schemas.microsoft.com/office/drawing/2014/main" val="2480344256"/>
                    </a:ext>
                  </a:extLst>
                </a:gridCol>
                <a:gridCol w="441960">
                  <a:extLst>
                    <a:ext uri="{9D8B030D-6E8A-4147-A177-3AD203B41FA5}">
                      <a16:colId xmlns:a16="http://schemas.microsoft.com/office/drawing/2014/main" val="2499829671"/>
                    </a:ext>
                  </a:extLst>
                </a:gridCol>
              </a:tblGrid>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526407"/>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941518"/>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7103781"/>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716925"/>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12124"/>
                  </a:ext>
                </a:extLst>
              </a:tr>
              <a:tr h="291544">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1272730"/>
                  </a:ext>
                </a:extLst>
              </a:tr>
              <a:tr h="291544">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5230572"/>
                  </a:ext>
                </a:extLst>
              </a:tr>
            </a:tbl>
          </a:graphicData>
        </a:graphic>
      </p:graphicFrame>
      <p:graphicFrame>
        <p:nvGraphicFramePr>
          <p:cNvPr id="18" name="Table 17">
            <a:extLst>
              <a:ext uri="{FF2B5EF4-FFF2-40B4-BE49-F238E27FC236}">
                <a16:creationId xmlns:a16="http://schemas.microsoft.com/office/drawing/2014/main" id="{6EAE683F-7080-4621-AA3E-2906233E4C9C}"/>
              </a:ext>
            </a:extLst>
          </p:cNvPr>
          <p:cNvGraphicFramePr>
            <a:graphicFrameLocks noGrp="1"/>
          </p:cNvGraphicFramePr>
          <p:nvPr>
            <p:extLst>
              <p:ext uri="{D42A27DB-BD31-4B8C-83A1-F6EECF244321}">
                <p14:modId xmlns:p14="http://schemas.microsoft.com/office/powerpoint/2010/main" val="1749631663"/>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359105812"/>
                    </a:ext>
                  </a:extLst>
                </a:gridCol>
                <a:gridCol w="441960">
                  <a:extLst>
                    <a:ext uri="{9D8B030D-6E8A-4147-A177-3AD203B41FA5}">
                      <a16:colId xmlns:a16="http://schemas.microsoft.com/office/drawing/2014/main" val="2603831811"/>
                    </a:ext>
                  </a:extLst>
                </a:gridCol>
                <a:gridCol w="441960">
                  <a:extLst>
                    <a:ext uri="{9D8B030D-6E8A-4147-A177-3AD203B41FA5}">
                      <a16:colId xmlns:a16="http://schemas.microsoft.com/office/drawing/2014/main" val="3818006566"/>
                    </a:ext>
                  </a:extLst>
                </a:gridCol>
                <a:gridCol w="441960">
                  <a:extLst>
                    <a:ext uri="{9D8B030D-6E8A-4147-A177-3AD203B41FA5}">
                      <a16:colId xmlns:a16="http://schemas.microsoft.com/office/drawing/2014/main" val="2176620616"/>
                    </a:ext>
                  </a:extLst>
                </a:gridCol>
                <a:gridCol w="441960">
                  <a:extLst>
                    <a:ext uri="{9D8B030D-6E8A-4147-A177-3AD203B41FA5}">
                      <a16:colId xmlns:a16="http://schemas.microsoft.com/office/drawing/2014/main" val="910286920"/>
                    </a:ext>
                  </a:extLst>
                </a:gridCol>
                <a:gridCol w="441960">
                  <a:extLst>
                    <a:ext uri="{9D8B030D-6E8A-4147-A177-3AD203B41FA5}">
                      <a16:colId xmlns:a16="http://schemas.microsoft.com/office/drawing/2014/main" val="817886525"/>
                    </a:ext>
                  </a:extLst>
                </a:gridCol>
                <a:gridCol w="441960">
                  <a:extLst>
                    <a:ext uri="{9D8B030D-6E8A-4147-A177-3AD203B41FA5}">
                      <a16:colId xmlns:a16="http://schemas.microsoft.com/office/drawing/2014/main" val="3599155744"/>
                    </a:ext>
                  </a:extLst>
                </a:gridCol>
                <a:gridCol w="441960">
                  <a:extLst>
                    <a:ext uri="{9D8B030D-6E8A-4147-A177-3AD203B41FA5}">
                      <a16:colId xmlns:a16="http://schemas.microsoft.com/office/drawing/2014/main" val="1734645979"/>
                    </a:ext>
                  </a:extLst>
                </a:gridCol>
                <a:gridCol w="441960">
                  <a:extLst>
                    <a:ext uri="{9D8B030D-6E8A-4147-A177-3AD203B41FA5}">
                      <a16:colId xmlns:a16="http://schemas.microsoft.com/office/drawing/2014/main" val="2480344256"/>
                    </a:ext>
                  </a:extLst>
                </a:gridCol>
                <a:gridCol w="441960">
                  <a:extLst>
                    <a:ext uri="{9D8B030D-6E8A-4147-A177-3AD203B41FA5}">
                      <a16:colId xmlns:a16="http://schemas.microsoft.com/office/drawing/2014/main" val="2499829671"/>
                    </a:ext>
                  </a:extLst>
                </a:gridCol>
              </a:tblGrid>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526407"/>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941518"/>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7103781"/>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716925"/>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12124"/>
                  </a:ext>
                </a:extLst>
              </a:tr>
              <a:tr h="291544">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1272730"/>
                  </a:ext>
                </a:extLst>
              </a:tr>
              <a:tr h="291544">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5230572"/>
                  </a:ext>
                </a:extLst>
              </a:tr>
            </a:tbl>
          </a:graphicData>
        </a:graphic>
      </p:graphicFrame>
      <p:graphicFrame>
        <p:nvGraphicFramePr>
          <p:cNvPr id="20" name="Table 19">
            <a:extLst>
              <a:ext uri="{FF2B5EF4-FFF2-40B4-BE49-F238E27FC236}">
                <a16:creationId xmlns:a16="http://schemas.microsoft.com/office/drawing/2014/main" id="{C598778D-BF8A-4831-B9C9-15E20ADCCF4D}"/>
              </a:ext>
            </a:extLst>
          </p:cNvPr>
          <p:cNvGraphicFramePr>
            <a:graphicFrameLocks noGrp="1"/>
          </p:cNvGraphicFramePr>
          <p:nvPr>
            <p:extLst>
              <p:ext uri="{D42A27DB-BD31-4B8C-83A1-F6EECF244321}">
                <p14:modId xmlns:p14="http://schemas.microsoft.com/office/powerpoint/2010/main" val="1775381416"/>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359105812"/>
                    </a:ext>
                  </a:extLst>
                </a:gridCol>
                <a:gridCol w="441960">
                  <a:extLst>
                    <a:ext uri="{9D8B030D-6E8A-4147-A177-3AD203B41FA5}">
                      <a16:colId xmlns:a16="http://schemas.microsoft.com/office/drawing/2014/main" val="2603831811"/>
                    </a:ext>
                  </a:extLst>
                </a:gridCol>
                <a:gridCol w="441960">
                  <a:extLst>
                    <a:ext uri="{9D8B030D-6E8A-4147-A177-3AD203B41FA5}">
                      <a16:colId xmlns:a16="http://schemas.microsoft.com/office/drawing/2014/main" val="3818006566"/>
                    </a:ext>
                  </a:extLst>
                </a:gridCol>
                <a:gridCol w="441960">
                  <a:extLst>
                    <a:ext uri="{9D8B030D-6E8A-4147-A177-3AD203B41FA5}">
                      <a16:colId xmlns:a16="http://schemas.microsoft.com/office/drawing/2014/main" val="2176620616"/>
                    </a:ext>
                  </a:extLst>
                </a:gridCol>
                <a:gridCol w="441960">
                  <a:extLst>
                    <a:ext uri="{9D8B030D-6E8A-4147-A177-3AD203B41FA5}">
                      <a16:colId xmlns:a16="http://schemas.microsoft.com/office/drawing/2014/main" val="910286920"/>
                    </a:ext>
                  </a:extLst>
                </a:gridCol>
                <a:gridCol w="441960">
                  <a:extLst>
                    <a:ext uri="{9D8B030D-6E8A-4147-A177-3AD203B41FA5}">
                      <a16:colId xmlns:a16="http://schemas.microsoft.com/office/drawing/2014/main" val="817886525"/>
                    </a:ext>
                  </a:extLst>
                </a:gridCol>
                <a:gridCol w="441960">
                  <a:extLst>
                    <a:ext uri="{9D8B030D-6E8A-4147-A177-3AD203B41FA5}">
                      <a16:colId xmlns:a16="http://schemas.microsoft.com/office/drawing/2014/main" val="3599155744"/>
                    </a:ext>
                  </a:extLst>
                </a:gridCol>
                <a:gridCol w="441960">
                  <a:extLst>
                    <a:ext uri="{9D8B030D-6E8A-4147-A177-3AD203B41FA5}">
                      <a16:colId xmlns:a16="http://schemas.microsoft.com/office/drawing/2014/main" val="1734645979"/>
                    </a:ext>
                  </a:extLst>
                </a:gridCol>
                <a:gridCol w="441960">
                  <a:extLst>
                    <a:ext uri="{9D8B030D-6E8A-4147-A177-3AD203B41FA5}">
                      <a16:colId xmlns:a16="http://schemas.microsoft.com/office/drawing/2014/main" val="2480344256"/>
                    </a:ext>
                  </a:extLst>
                </a:gridCol>
                <a:gridCol w="441960">
                  <a:extLst>
                    <a:ext uri="{9D8B030D-6E8A-4147-A177-3AD203B41FA5}">
                      <a16:colId xmlns:a16="http://schemas.microsoft.com/office/drawing/2014/main" val="2499829671"/>
                    </a:ext>
                  </a:extLst>
                </a:gridCol>
              </a:tblGrid>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526407"/>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53941518"/>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37103781"/>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716925"/>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0512124"/>
                  </a:ext>
                </a:extLst>
              </a:tr>
              <a:tr h="291544">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81272730"/>
                  </a:ext>
                </a:extLst>
              </a:tr>
              <a:tr h="291544">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5230572"/>
                  </a:ext>
                </a:extLst>
              </a:tr>
            </a:tbl>
          </a:graphicData>
        </a:graphic>
      </p:graphicFrame>
      <p:graphicFrame>
        <p:nvGraphicFramePr>
          <p:cNvPr id="21" name="Table 20">
            <a:extLst>
              <a:ext uri="{FF2B5EF4-FFF2-40B4-BE49-F238E27FC236}">
                <a16:creationId xmlns:a16="http://schemas.microsoft.com/office/drawing/2014/main" id="{04955E3A-9CA3-490C-B81D-DCA1FEE0035D}"/>
              </a:ext>
            </a:extLst>
          </p:cNvPr>
          <p:cNvGraphicFramePr>
            <a:graphicFrameLocks noGrp="1"/>
          </p:cNvGraphicFramePr>
          <p:nvPr>
            <p:extLst>
              <p:ext uri="{D42A27DB-BD31-4B8C-83A1-F6EECF244321}">
                <p14:modId xmlns:p14="http://schemas.microsoft.com/office/powerpoint/2010/main" val="556486260"/>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359105812"/>
                    </a:ext>
                  </a:extLst>
                </a:gridCol>
                <a:gridCol w="441960">
                  <a:extLst>
                    <a:ext uri="{9D8B030D-6E8A-4147-A177-3AD203B41FA5}">
                      <a16:colId xmlns:a16="http://schemas.microsoft.com/office/drawing/2014/main" val="2603831811"/>
                    </a:ext>
                  </a:extLst>
                </a:gridCol>
                <a:gridCol w="441960">
                  <a:extLst>
                    <a:ext uri="{9D8B030D-6E8A-4147-A177-3AD203B41FA5}">
                      <a16:colId xmlns:a16="http://schemas.microsoft.com/office/drawing/2014/main" val="3818006566"/>
                    </a:ext>
                  </a:extLst>
                </a:gridCol>
                <a:gridCol w="441960">
                  <a:extLst>
                    <a:ext uri="{9D8B030D-6E8A-4147-A177-3AD203B41FA5}">
                      <a16:colId xmlns:a16="http://schemas.microsoft.com/office/drawing/2014/main" val="2176620616"/>
                    </a:ext>
                  </a:extLst>
                </a:gridCol>
                <a:gridCol w="441960">
                  <a:extLst>
                    <a:ext uri="{9D8B030D-6E8A-4147-A177-3AD203B41FA5}">
                      <a16:colId xmlns:a16="http://schemas.microsoft.com/office/drawing/2014/main" val="910286920"/>
                    </a:ext>
                  </a:extLst>
                </a:gridCol>
                <a:gridCol w="441960">
                  <a:extLst>
                    <a:ext uri="{9D8B030D-6E8A-4147-A177-3AD203B41FA5}">
                      <a16:colId xmlns:a16="http://schemas.microsoft.com/office/drawing/2014/main" val="817886525"/>
                    </a:ext>
                  </a:extLst>
                </a:gridCol>
                <a:gridCol w="441960">
                  <a:extLst>
                    <a:ext uri="{9D8B030D-6E8A-4147-A177-3AD203B41FA5}">
                      <a16:colId xmlns:a16="http://schemas.microsoft.com/office/drawing/2014/main" val="3599155744"/>
                    </a:ext>
                  </a:extLst>
                </a:gridCol>
                <a:gridCol w="441960">
                  <a:extLst>
                    <a:ext uri="{9D8B030D-6E8A-4147-A177-3AD203B41FA5}">
                      <a16:colId xmlns:a16="http://schemas.microsoft.com/office/drawing/2014/main" val="1734645979"/>
                    </a:ext>
                  </a:extLst>
                </a:gridCol>
                <a:gridCol w="441960">
                  <a:extLst>
                    <a:ext uri="{9D8B030D-6E8A-4147-A177-3AD203B41FA5}">
                      <a16:colId xmlns:a16="http://schemas.microsoft.com/office/drawing/2014/main" val="2480344256"/>
                    </a:ext>
                  </a:extLst>
                </a:gridCol>
                <a:gridCol w="441960">
                  <a:extLst>
                    <a:ext uri="{9D8B030D-6E8A-4147-A177-3AD203B41FA5}">
                      <a16:colId xmlns:a16="http://schemas.microsoft.com/office/drawing/2014/main" val="2499829671"/>
                    </a:ext>
                  </a:extLst>
                </a:gridCol>
              </a:tblGrid>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526407"/>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53941518"/>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37103781"/>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20716925"/>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0512124"/>
                  </a:ext>
                </a:extLst>
              </a:tr>
              <a:tr h="291544">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81272730"/>
                  </a:ext>
                </a:extLst>
              </a:tr>
              <a:tr h="291544">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5230572"/>
                  </a:ext>
                </a:extLst>
              </a:tr>
            </a:tbl>
          </a:graphicData>
        </a:graphic>
      </p:graphicFrame>
      <p:graphicFrame>
        <p:nvGraphicFramePr>
          <p:cNvPr id="23" name="Table 22">
            <a:extLst>
              <a:ext uri="{FF2B5EF4-FFF2-40B4-BE49-F238E27FC236}">
                <a16:creationId xmlns:a16="http://schemas.microsoft.com/office/drawing/2014/main" id="{40399BAB-22D4-46DE-A25A-565C0D918A68}"/>
              </a:ext>
            </a:extLst>
          </p:cNvPr>
          <p:cNvGraphicFramePr>
            <a:graphicFrameLocks noGrp="1"/>
          </p:cNvGraphicFramePr>
          <p:nvPr>
            <p:extLst>
              <p:ext uri="{D42A27DB-BD31-4B8C-83A1-F6EECF244321}">
                <p14:modId xmlns:p14="http://schemas.microsoft.com/office/powerpoint/2010/main" val="1344371091"/>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359105812"/>
                    </a:ext>
                  </a:extLst>
                </a:gridCol>
                <a:gridCol w="441960">
                  <a:extLst>
                    <a:ext uri="{9D8B030D-6E8A-4147-A177-3AD203B41FA5}">
                      <a16:colId xmlns:a16="http://schemas.microsoft.com/office/drawing/2014/main" val="2603831811"/>
                    </a:ext>
                  </a:extLst>
                </a:gridCol>
                <a:gridCol w="441960">
                  <a:extLst>
                    <a:ext uri="{9D8B030D-6E8A-4147-A177-3AD203B41FA5}">
                      <a16:colId xmlns:a16="http://schemas.microsoft.com/office/drawing/2014/main" val="3818006566"/>
                    </a:ext>
                  </a:extLst>
                </a:gridCol>
                <a:gridCol w="441960">
                  <a:extLst>
                    <a:ext uri="{9D8B030D-6E8A-4147-A177-3AD203B41FA5}">
                      <a16:colId xmlns:a16="http://schemas.microsoft.com/office/drawing/2014/main" val="2176620616"/>
                    </a:ext>
                  </a:extLst>
                </a:gridCol>
                <a:gridCol w="441960">
                  <a:extLst>
                    <a:ext uri="{9D8B030D-6E8A-4147-A177-3AD203B41FA5}">
                      <a16:colId xmlns:a16="http://schemas.microsoft.com/office/drawing/2014/main" val="910286920"/>
                    </a:ext>
                  </a:extLst>
                </a:gridCol>
                <a:gridCol w="441960">
                  <a:extLst>
                    <a:ext uri="{9D8B030D-6E8A-4147-A177-3AD203B41FA5}">
                      <a16:colId xmlns:a16="http://schemas.microsoft.com/office/drawing/2014/main" val="817886525"/>
                    </a:ext>
                  </a:extLst>
                </a:gridCol>
                <a:gridCol w="441960">
                  <a:extLst>
                    <a:ext uri="{9D8B030D-6E8A-4147-A177-3AD203B41FA5}">
                      <a16:colId xmlns:a16="http://schemas.microsoft.com/office/drawing/2014/main" val="3599155744"/>
                    </a:ext>
                  </a:extLst>
                </a:gridCol>
                <a:gridCol w="441960">
                  <a:extLst>
                    <a:ext uri="{9D8B030D-6E8A-4147-A177-3AD203B41FA5}">
                      <a16:colId xmlns:a16="http://schemas.microsoft.com/office/drawing/2014/main" val="1734645979"/>
                    </a:ext>
                  </a:extLst>
                </a:gridCol>
                <a:gridCol w="441960">
                  <a:extLst>
                    <a:ext uri="{9D8B030D-6E8A-4147-A177-3AD203B41FA5}">
                      <a16:colId xmlns:a16="http://schemas.microsoft.com/office/drawing/2014/main" val="2480344256"/>
                    </a:ext>
                  </a:extLst>
                </a:gridCol>
                <a:gridCol w="441960">
                  <a:extLst>
                    <a:ext uri="{9D8B030D-6E8A-4147-A177-3AD203B41FA5}">
                      <a16:colId xmlns:a16="http://schemas.microsoft.com/office/drawing/2014/main" val="2499829671"/>
                    </a:ext>
                  </a:extLst>
                </a:gridCol>
              </a:tblGrid>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526407"/>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53941518"/>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37103781"/>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20716925"/>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60512124"/>
                  </a:ext>
                </a:extLst>
              </a:tr>
              <a:tr h="291544">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81272730"/>
                  </a:ext>
                </a:extLst>
              </a:tr>
              <a:tr h="291544">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915230572"/>
                  </a:ext>
                </a:extLst>
              </a:tr>
            </a:tbl>
          </a:graphicData>
        </a:graphic>
      </p:graphicFrame>
    </p:spTree>
    <p:extLst>
      <p:ext uri="{BB962C8B-B14F-4D97-AF65-F5344CB8AC3E}">
        <p14:creationId xmlns:p14="http://schemas.microsoft.com/office/powerpoint/2010/main" val="275301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5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67F212-2F8E-47A6-B8CD-55CACBE8A2B6}"/>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5576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C5D407C-61DD-4D43-A7E4-53082924FDEF}"/>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54 capsules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50783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56782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“Capsules and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6EF24C-2142-4D5A-8D92-BF8376888782}"/>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capsules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54F1D1C5-5429-4E1D-A9B8-CEA45201C988}"/>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an even number between 20 and 91.</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a multiple of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Look at the die to discover three digits that are not in the answer.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part of this pattern:  6, 14, 22, 30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67F212-2F8E-47A6-B8CD-55CACBE8A2B6}"/>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C5D407C-61DD-4D43-A7E4-53082924FDEF}"/>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54 capsules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“Capsules and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3726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6EF24C-2142-4D5A-8D92-BF8376888782}"/>
              </a:ext>
            </a:extLst>
          </p:cNvPr>
          <p:cNvPicPr>
            <a:picLocks noChangeAspect="1"/>
          </p:cNvPicPr>
          <p:nvPr/>
        </p:nvPicPr>
        <p:blipFill rotWithShape="1">
          <a:blip r:embed="rId2">
            <a:extLst>
              <a:ext uri="{28A0092B-C50C-407E-A947-70E740481C1C}">
                <a14:useLocalDpi xmlns:a14="http://schemas.microsoft.com/office/drawing/2010/main" val="0"/>
              </a:ext>
            </a:extLst>
          </a:blip>
          <a:srcRect t="3703" r="58333" b="1296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capsules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45545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3893</TotalTime>
  <Words>2387</Words>
  <Application>Microsoft Office PowerPoint</Application>
  <PresentationFormat>On-screen Show (4:3)</PresentationFormat>
  <Paragraphs>655</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109</cp:revision>
  <dcterms:created xsi:type="dcterms:W3CDTF">2020-11-09T02:38:45Z</dcterms:created>
  <dcterms:modified xsi:type="dcterms:W3CDTF">2021-11-13T22:17:20Z</dcterms:modified>
</cp:coreProperties>
</file>