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5" r:id="rId9"/>
    <p:sldId id="486" r:id="rId10"/>
    <p:sldId id="487" r:id="rId11"/>
    <p:sldId id="488" r:id="rId12"/>
    <p:sldId id="489" r:id="rId13"/>
    <p:sldId id="490" r:id="rId14"/>
    <p:sldId id="491" r:id="rId15"/>
    <p:sldId id="492" r:id="rId16"/>
    <p:sldId id="497" r:id="rId17"/>
    <p:sldId id="494" r:id="rId18"/>
    <p:sldId id="495" r:id="rId19"/>
    <p:sldId id="4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914"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532B38-F8F0-4BD8-A7A3-0A81B54CD552}"/>
              </a:ext>
            </a:extLst>
          </p:cNvPr>
          <p:cNvPicPr>
            <a:picLocks noChangeAspect="1"/>
          </p:cNvPicPr>
          <p:nvPr/>
        </p:nvPicPr>
        <p:blipFill rotWithShape="1">
          <a:blip r:embed="rId2">
            <a:extLst>
              <a:ext uri="{28A0092B-C50C-407E-A947-70E740481C1C}">
                <a14:useLocalDpi xmlns:a14="http://schemas.microsoft.com/office/drawing/2010/main" val="0"/>
              </a:ext>
            </a:extLst>
          </a:blip>
          <a:srcRect t="18229" r="57923" b="7924"/>
          <a:stretch/>
        </p:blipFill>
        <p:spPr>
          <a:xfrm>
            <a:off x="495300" y="0"/>
            <a:ext cx="3733800" cy="49149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a:t>
            </a:r>
          </a:p>
          <a:p>
            <a:pPr algn="ctr"/>
            <a:r>
              <a:rPr lang="en-US" sz="2000" b="1" dirty="0">
                <a:solidFill>
                  <a:schemeClr val="tx1"/>
                </a:solidFill>
              </a:rPr>
              <a:t>2-digit number.</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7.</a:t>
            </a:r>
          </a:p>
        </p:txBody>
      </p:sp>
      <p:sp>
        <p:nvSpPr>
          <p:cNvPr id="31" name="Rectangle 30"/>
          <p:cNvSpPr/>
          <p:nvPr/>
        </p:nvSpPr>
        <p:spPr>
          <a:xfrm>
            <a:off x="5029200" y="4038600"/>
            <a:ext cx="3974306" cy="2057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4 possible numbers remaining.  One of the numbers is one-seventh of another. </a:t>
            </a:r>
          </a:p>
          <a:p>
            <a:pPr algn="ctr"/>
            <a:r>
              <a:rPr lang="en-US" sz="2000" b="1" dirty="0">
                <a:solidFill>
                  <a:schemeClr val="tx1"/>
                </a:solidFill>
              </a:rPr>
              <a:t>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3" name="Table 12">
            <a:extLst>
              <a:ext uri="{FF2B5EF4-FFF2-40B4-BE49-F238E27FC236}">
                <a16:creationId xmlns:a16="http://schemas.microsoft.com/office/drawing/2014/main" id="{25237CE3-910D-4BBC-89AD-8670D36153EA}"/>
              </a:ext>
            </a:extLst>
          </p:cNvPr>
          <p:cNvGraphicFramePr>
            <a:graphicFrameLocks noGrp="1"/>
          </p:cNvGraphicFramePr>
          <p:nvPr>
            <p:extLst>
              <p:ext uri="{D42A27DB-BD31-4B8C-83A1-F6EECF244321}">
                <p14:modId xmlns:p14="http://schemas.microsoft.com/office/powerpoint/2010/main" val="2905217312"/>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81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429DA3-9EA8-4049-AABB-B510912E077D}"/>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6436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12B6145-6DFE-4B68-9F97-876BD7CC54F6}"/>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70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8597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363054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Seventh”</a:t>
            </a:r>
          </a:p>
          <a:p>
            <a:r>
              <a:rPr lang="en-US" sz="6000" b="1" dirty="0">
                <a:solidFill>
                  <a:srgbClr val="FFFF00"/>
                </a:solidFill>
              </a:rPr>
              <a:t>Your chart will turn plaid after Clue #2.</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46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B67981A-9AED-41A3-AEE6-6BB306227DDE}"/>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2202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532B38-F8F0-4BD8-A7A3-0A81B54CD552}"/>
              </a:ext>
            </a:extLst>
          </p:cNvPr>
          <p:cNvPicPr>
            <a:picLocks noChangeAspect="1"/>
          </p:cNvPicPr>
          <p:nvPr/>
        </p:nvPicPr>
        <p:blipFill rotWithShape="1">
          <a:blip r:embed="rId2">
            <a:extLst>
              <a:ext uri="{28A0092B-C50C-407E-A947-70E740481C1C}">
                <a14:useLocalDpi xmlns:a14="http://schemas.microsoft.com/office/drawing/2010/main" val="0"/>
              </a:ext>
            </a:extLst>
          </a:blip>
          <a:srcRect t="18229" r="57923" b="7924"/>
          <a:stretch/>
        </p:blipFill>
        <p:spPr>
          <a:xfrm>
            <a:off x="495300" y="0"/>
            <a:ext cx="3733800" cy="49149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a:t>
            </a:r>
          </a:p>
          <a:p>
            <a:pPr algn="ctr"/>
            <a:r>
              <a:rPr lang="en-US" sz="2000" b="1" dirty="0">
                <a:solidFill>
                  <a:schemeClr val="tx1"/>
                </a:solidFill>
              </a:rPr>
              <a:t>2-digit number.</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7.</a:t>
            </a:r>
          </a:p>
        </p:txBody>
      </p:sp>
      <p:sp>
        <p:nvSpPr>
          <p:cNvPr id="31" name="Rectangle 30"/>
          <p:cNvSpPr/>
          <p:nvPr/>
        </p:nvSpPr>
        <p:spPr>
          <a:xfrm>
            <a:off x="5029200" y="4038600"/>
            <a:ext cx="3974306" cy="2057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4 possible numbers remaining.  One of the numbers is one-seventh of another. </a:t>
            </a:r>
          </a:p>
          <a:p>
            <a:pPr algn="ctr"/>
            <a:r>
              <a:rPr lang="en-US" sz="2000" b="1" dirty="0">
                <a:solidFill>
                  <a:schemeClr val="tx1"/>
                </a:solidFill>
              </a:rPr>
              <a:t>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3" name="Table 12">
            <a:extLst>
              <a:ext uri="{FF2B5EF4-FFF2-40B4-BE49-F238E27FC236}">
                <a16:creationId xmlns:a16="http://schemas.microsoft.com/office/drawing/2014/main" id="{25237CE3-910D-4BBC-89AD-8670D36153EA}"/>
              </a:ext>
            </a:extLst>
          </p:cNvPr>
          <p:cNvGraphicFramePr>
            <a:graphicFrameLocks noGrp="1"/>
          </p:cNvGraphicFramePr>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6E451DA0-4A83-4264-A7E9-5659265F4CE4}"/>
              </a:ext>
            </a:extLst>
          </p:cNvPr>
          <p:cNvGraphicFramePr>
            <a:graphicFrameLocks noGrp="1"/>
          </p:cNvGraphicFramePr>
          <p:nvPr>
            <p:extLst>
              <p:ext uri="{D42A27DB-BD31-4B8C-83A1-F6EECF244321}">
                <p14:modId xmlns:p14="http://schemas.microsoft.com/office/powerpoint/2010/main" val="2971942819"/>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7B04C796-72D4-42CC-8455-6F840D857F19}"/>
              </a:ext>
            </a:extLst>
          </p:cNvPr>
          <p:cNvGraphicFramePr>
            <a:graphicFrameLocks noGrp="1"/>
          </p:cNvGraphicFramePr>
          <p:nvPr>
            <p:extLst>
              <p:ext uri="{D42A27DB-BD31-4B8C-83A1-F6EECF244321}">
                <p14:modId xmlns:p14="http://schemas.microsoft.com/office/powerpoint/2010/main" val="85484218"/>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C55C68A2-4CB0-4760-876F-8B6BA0FB1F31}"/>
              </a:ext>
            </a:extLst>
          </p:cNvPr>
          <p:cNvGraphicFramePr>
            <a:graphicFrameLocks noGrp="1"/>
          </p:cNvGraphicFramePr>
          <p:nvPr>
            <p:extLst>
              <p:ext uri="{D42A27DB-BD31-4B8C-83A1-F6EECF244321}">
                <p14:modId xmlns:p14="http://schemas.microsoft.com/office/powerpoint/2010/main" val="3600074244"/>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635F68CF-966C-4647-A81A-7006B22FC7A9}"/>
              </a:ext>
            </a:extLst>
          </p:cNvPr>
          <p:cNvGraphicFramePr>
            <a:graphicFrameLocks noGrp="1"/>
          </p:cNvGraphicFramePr>
          <p:nvPr>
            <p:extLst>
              <p:ext uri="{D42A27DB-BD31-4B8C-83A1-F6EECF244321}">
                <p14:modId xmlns:p14="http://schemas.microsoft.com/office/powerpoint/2010/main" val="1379562484"/>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865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429DA3-9EA8-4049-AABB-B510912E077D}"/>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6664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12B6145-6DFE-4B68-9F97-876BD7CC54F6}"/>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70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9034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14413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Seventh”</a:t>
            </a:r>
          </a:p>
          <a:p>
            <a:r>
              <a:rPr lang="en-US" sz="6000" b="1" dirty="0">
                <a:solidFill>
                  <a:srgbClr val="FFFF00"/>
                </a:solidFill>
              </a:rPr>
              <a:t>Your chart will turn plaid after Clue #2.</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B67981A-9AED-41A3-AEE6-6BB306227DDE}"/>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532B38-F8F0-4BD8-A7A3-0A81B54CD552}"/>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an even </a:t>
            </a:r>
          </a:p>
          <a:p>
            <a:pPr algn="ctr"/>
            <a:r>
              <a:rPr lang="en-US" sz="2000" b="1" dirty="0">
                <a:solidFill>
                  <a:schemeClr val="tx1"/>
                </a:solidFill>
              </a:rPr>
              <a:t>2-digit number.</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not a multiple of 4.</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a multiple of 7.</a:t>
            </a:r>
          </a:p>
        </p:txBody>
      </p:sp>
      <p:sp>
        <p:nvSpPr>
          <p:cNvPr id="31" name="Rectangle 30"/>
          <p:cNvSpPr/>
          <p:nvPr/>
        </p:nvSpPr>
        <p:spPr>
          <a:xfrm>
            <a:off x="5029200" y="4038600"/>
            <a:ext cx="3974306" cy="2057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4 possible numbers remaining.  One of the numbers is one-seventh of another. </a:t>
            </a:r>
          </a:p>
          <a:p>
            <a:pPr algn="ctr"/>
            <a:r>
              <a:rPr lang="en-US" sz="2000" b="1" dirty="0">
                <a:solidFill>
                  <a:schemeClr val="tx1"/>
                </a:solidFill>
              </a:rPr>
              <a:t>Eliminate both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D429DA3-9EA8-4049-AABB-B510912E077D}"/>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12B6145-6DFE-4B68-9F97-876BD7CC54F6}"/>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70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“One Seventh”</a:t>
            </a:r>
          </a:p>
          <a:p>
            <a:r>
              <a:rPr lang="en-US" sz="6000" b="1" dirty="0">
                <a:solidFill>
                  <a:srgbClr val="FFFF00"/>
                </a:solidFill>
              </a:rPr>
              <a:t>Your chart will turn plaid after Clue #2.</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8416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B67981A-9AED-41A3-AEE6-6BB306227DDE}"/>
              </a:ext>
            </a:extLst>
          </p:cNvPr>
          <p:cNvPicPr>
            <a:picLocks noChangeAspect="1"/>
          </p:cNvPicPr>
          <p:nvPr/>
        </p:nvPicPr>
        <p:blipFill rotWithShape="1">
          <a:blip r:embed="rId2">
            <a:extLst>
              <a:ext uri="{28A0092B-C50C-407E-A947-70E740481C1C}">
                <a14:useLocalDpi xmlns:a14="http://schemas.microsoft.com/office/drawing/2010/main" val="0"/>
              </a:ext>
            </a:extLst>
          </a:blip>
          <a:srcRect t="7924" r="57923" b="7924"/>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8917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2578</Words>
  <Application>Microsoft Office PowerPoint</Application>
  <PresentationFormat>On-screen Show (4:3)</PresentationFormat>
  <Paragraphs>843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103</cp:revision>
  <dcterms:created xsi:type="dcterms:W3CDTF">2020-11-09T02:38:45Z</dcterms:created>
  <dcterms:modified xsi:type="dcterms:W3CDTF">2021-11-11T22:50:03Z</dcterms:modified>
</cp:coreProperties>
</file>