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386" r:id="rId7"/>
    <p:sldId id="387" r:id="rId8"/>
    <p:sldId id="388" r:id="rId9"/>
    <p:sldId id="389" r:id="rId10"/>
    <p:sldId id="390" r:id="rId11"/>
    <p:sldId id="392" r:id="rId12"/>
    <p:sldId id="393" r:id="rId13"/>
    <p:sldId id="398" r:id="rId14"/>
    <p:sldId id="395" r:id="rId15"/>
    <p:sldId id="39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1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“The Bead Sequence”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73 beads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B0AA588E-11DE-4FDC-BED6-C47F554DE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1" y="-18288"/>
            <a:ext cx="3886200" cy="6876288"/>
          </a:xfr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2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“The Bead Sequence”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0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05D9939-14BB-4BF1-826D-55CA774B65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1" y="-18288"/>
            <a:ext cx="3886200" cy="6876288"/>
          </a:xfr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What is the </a:t>
            </a:r>
            <a:r>
              <a:rPr lang="en-US" sz="2000" b="1" u="sng" dirty="0">
                <a:solidFill>
                  <a:srgbClr val="FF0000"/>
                </a:solidFill>
              </a:rPr>
              <a:t>total</a:t>
            </a:r>
            <a:r>
              <a:rPr lang="en-US" sz="2000" b="1" dirty="0">
                <a:solidFill>
                  <a:schemeClr val="tx1"/>
                </a:solidFill>
              </a:rPr>
              <a:t> number of beads?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That includes the beads in the glass and the beads outside the glass.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B33FB3B8-940F-455D-9150-84D1E3D6A0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852801" y="-152399"/>
            <a:ext cx="3143756" cy="5562599"/>
          </a:xfr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74315" y="152401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Is the answer one less than a multiple of 3 – or is it one more than a multiple of 3?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bead sequence note will help you decide.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74315" y="1447799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answer is an odd number.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74315" y="2743199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answer does not include the digit 4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or the digit 5.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74315" y="4038600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Eliminate every number that is either 1 less or 1 more than a multiple of 10.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74315" y="5333999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Eliminate any number that is 3 more than a square number.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8757039-FB83-491D-81B2-345D4F983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218462"/>
              </p:ext>
            </p:extLst>
          </p:nvPr>
        </p:nvGraphicFramePr>
        <p:xfrm>
          <a:off x="152400" y="406424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6A5EA7F-0986-4828-BD23-A5BA9BAC6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854826"/>
              </p:ext>
            </p:extLst>
          </p:nvPr>
        </p:nvGraphicFramePr>
        <p:xfrm>
          <a:off x="152400" y="406424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77BB5AB-B5A7-4C2B-8F4F-2DBB9CE1D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236063"/>
              </p:ext>
            </p:extLst>
          </p:nvPr>
        </p:nvGraphicFramePr>
        <p:xfrm>
          <a:off x="152400" y="406424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46C9B0B1-02BB-4549-AB85-888C60BA4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36278"/>
              </p:ext>
            </p:extLst>
          </p:nvPr>
        </p:nvGraphicFramePr>
        <p:xfrm>
          <a:off x="152400" y="406424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4B1F193-8CEA-4A6F-9DD9-014F059E6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199161"/>
              </p:ext>
            </p:extLst>
          </p:nvPr>
        </p:nvGraphicFramePr>
        <p:xfrm>
          <a:off x="152400" y="406424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7" name="Rectangle 36">
            <a:extLst>
              <a:ext uri="{FF2B5EF4-FFF2-40B4-BE49-F238E27FC236}">
                <a16:creationId xmlns:a16="http://schemas.microsoft.com/office/drawing/2014/main" id="{D5DC920A-9AFD-41F1-B63B-EC45DDEECB18}"/>
              </a:ext>
            </a:extLst>
          </p:cNvPr>
          <p:cNvSpPr/>
          <p:nvPr/>
        </p:nvSpPr>
        <p:spPr>
          <a:xfrm>
            <a:off x="76199" y="76200"/>
            <a:ext cx="4407696" cy="990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Bead Sequence Note 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beads on the string are in a repeating sequence (red, yellow, green).  In addition, there are 2 orange beads on each end of the string.</a:t>
            </a:r>
          </a:p>
        </p:txBody>
      </p:sp>
    </p:spTree>
    <p:extLst>
      <p:ext uri="{BB962C8B-B14F-4D97-AF65-F5344CB8AC3E}">
        <p14:creationId xmlns:p14="http://schemas.microsoft.com/office/powerpoint/2010/main" val="40671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DCB037-3117-469E-876C-4CAF7375A8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1" y="-18288"/>
            <a:ext cx="3886200" cy="6876288"/>
          </a:xfr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41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73 beads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B0AA588E-11DE-4FDC-BED6-C47F554DE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1" y="-18288"/>
            <a:ext cx="3886200" cy="6876288"/>
          </a:xfr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3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05D9939-14BB-4BF1-826D-55CA774B65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1" y="-18288"/>
            <a:ext cx="3886200" cy="6876288"/>
          </a:xfr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What is the </a:t>
            </a:r>
            <a:r>
              <a:rPr lang="en-US" sz="2000" b="1" u="sng" dirty="0">
                <a:solidFill>
                  <a:srgbClr val="FF0000"/>
                </a:solidFill>
              </a:rPr>
              <a:t>total</a:t>
            </a:r>
            <a:r>
              <a:rPr lang="en-US" sz="2000" b="1" dirty="0">
                <a:solidFill>
                  <a:schemeClr val="tx1"/>
                </a:solidFill>
              </a:rPr>
              <a:t> number of beads?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That includes the beads in the glass and the beads outside the glass.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B33FB3B8-940F-455D-9150-84D1E3D6A0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1" y="-18288"/>
            <a:ext cx="3886200" cy="6876288"/>
          </a:xfr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74315" y="152401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Is the answer one less than a multiple of 3 – or is it one more than a multiple of 3?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bead sequence note will help you decide.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74315" y="1447799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answer is an odd number.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74315" y="2743199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answer does not include the digit 4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or the digit 5.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74315" y="4038600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Eliminate every number that is either 1 less or 1 more than a multiple of 10.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74315" y="5333999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Eliminate any number that is 3 more than a square number.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477798-5331-4E07-A098-AA23E16DFF73}"/>
              </a:ext>
            </a:extLst>
          </p:cNvPr>
          <p:cNvSpPr/>
          <p:nvPr/>
        </p:nvSpPr>
        <p:spPr>
          <a:xfrm>
            <a:off x="76199" y="76200"/>
            <a:ext cx="4407696" cy="990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Bead Sequence Note 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beads on the string are in a repeating sequence (red, yellow, green).  In addition, there are 2 orange beads on each end of the string.</a:t>
            </a: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DCB037-3117-469E-876C-4CAF7375A8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1" y="-18288"/>
            <a:ext cx="3886200" cy="6876288"/>
          </a:xfr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73 beads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1" name="Content Placeholder 4">
            <a:extLst>
              <a:ext uri="{FF2B5EF4-FFF2-40B4-BE49-F238E27FC236}">
                <a16:creationId xmlns:a16="http://schemas.microsoft.com/office/drawing/2014/main" id="{B0AA588E-11DE-4FDC-BED6-C47F554DE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1" y="-18288"/>
            <a:ext cx="3886200" cy="6876288"/>
          </a:xfr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“The Bead Sequence”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4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05D9939-14BB-4BF1-826D-55CA774B65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1" y="-18288"/>
            <a:ext cx="3886200" cy="6876288"/>
          </a:xfr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What is the </a:t>
            </a:r>
            <a:r>
              <a:rPr lang="en-US" sz="2000" b="1" u="sng" dirty="0">
                <a:solidFill>
                  <a:srgbClr val="FF0000"/>
                </a:solidFill>
              </a:rPr>
              <a:t>total</a:t>
            </a:r>
            <a:r>
              <a:rPr lang="en-US" sz="2000" b="1" dirty="0">
                <a:solidFill>
                  <a:schemeClr val="tx1"/>
                </a:solidFill>
              </a:rPr>
              <a:t> number of beads?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That includes the beads in the glass and the beads outside the glass.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9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B33FB3B8-940F-455D-9150-84D1E3D6A0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852801" y="-228600"/>
            <a:ext cx="3143756" cy="5562599"/>
          </a:xfr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74315" y="152401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Is the answer one less than a multiple of 3 – or is it one more than a multiple of 3?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bead sequence note will help you decide.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74315" y="1447799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answer is an odd number.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74315" y="2743199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answer does not include the digit 4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or the digit 5.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74315" y="4038600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Eliminate every number that is either 1 less or 1 more than a multiple of 10.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74315" y="5333999"/>
            <a:ext cx="4029191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Eliminate any number that is 3 more than a square number.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8757039-FB83-491D-81B2-345D4F983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275155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E8C4FFCC-6A77-4038-9BB4-BB715570FF66}"/>
              </a:ext>
            </a:extLst>
          </p:cNvPr>
          <p:cNvSpPr/>
          <p:nvPr/>
        </p:nvSpPr>
        <p:spPr>
          <a:xfrm>
            <a:off x="76199" y="76200"/>
            <a:ext cx="4407696" cy="990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Bead Sequence Note 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beads on the string are in a repeating sequence (red, yellow, green).  In addition, there are 2 orange beads on each end of the string.</a:t>
            </a:r>
          </a:p>
        </p:txBody>
      </p:sp>
    </p:spTree>
    <p:extLst>
      <p:ext uri="{BB962C8B-B14F-4D97-AF65-F5344CB8AC3E}">
        <p14:creationId xmlns:p14="http://schemas.microsoft.com/office/powerpoint/2010/main" val="11716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DCB037-3117-469E-876C-4CAF7375A8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13"/>
          <a:stretch/>
        </p:blipFill>
        <p:spPr>
          <a:xfrm>
            <a:off x="1" y="-18288"/>
            <a:ext cx="3886200" cy="6876288"/>
          </a:xfr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1974</Words>
  <Application>Microsoft Office PowerPoint</Application>
  <PresentationFormat>On-screen Show (4:3)</PresentationFormat>
  <Paragraphs>762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</cp:lastModifiedBy>
  <cp:revision>69</cp:revision>
  <dcterms:created xsi:type="dcterms:W3CDTF">2020-11-09T02:38:45Z</dcterms:created>
  <dcterms:modified xsi:type="dcterms:W3CDTF">2021-11-03T03:45:44Z</dcterms:modified>
</cp:coreProperties>
</file>