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21" r:id="rId9"/>
    <p:sldId id="522" r:id="rId10"/>
    <p:sldId id="523" r:id="rId11"/>
    <p:sldId id="524" r:id="rId12"/>
    <p:sldId id="525" r:id="rId13"/>
    <p:sldId id="526" r:id="rId14"/>
    <p:sldId id="527" r:id="rId15"/>
    <p:sldId id="528" r:id="rId16"/>
    <p:sldId id="533" r:id="rId17"/>
    <p:sldId id="530" r:id="rId18"/>
    <p:sldId id="531" r:id="rId19"/>
    <p:sldId id="53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7" d="100"/>
          <a:sy n="107" d="100"/>
        </p:scale>
        <p:origin x="1176"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5/22/2022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5/22/2022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5/22/2022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5/22/2022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5/22/2022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5/22/2022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5/22/2022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6BC529D-8B57-E757-CE2D-E0071BC1ADD7}"/>
              </a:ext>
            </a:extLst>
          </p:cNvPr>
          <p:cNvPicPr>
            <a:picLocks noChangeAspect="1"/>
          </p:cNvPicPr>
          <p:nvPr/>
        </p:nvPicPr>
        <p:blipFill rotWithShape="1">
          <a:blip r:embed="rId2">
            <a:extLst>
              <a:ext uri="{28A0092B-C50C-407E-A947-70E740481C1C}">
                <a14:useLocalDpi xmlns:a14="http://schemas.microsoft.com/office/drawing/2010/main" val="0"/>
              </a:ext>
            </a:extLst>
          </a:blip>
          <a:srcRect t="1552" r="50000"/>
          <a:stretch/>
        </p:blipFill>
        <p:spPr>
          <a:xfrm>
            <a:off x="920377" y="0"/>
            <a:ext cx="2889623" cy="42672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a multiple of 3.</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Eliminate all the odd numbers.</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a multiple of 8.</a:t>
            </a:r>
          </a:p>
        </p:txBody>
      </p:sp>
      <p:sp>
        <p:nvSpPr>
          <p:cNvPr id="31" name="Rectangle 30"/>
          <p:cNvSpPr/>
          <p:nvPr/>
        </p:nvSpPr>
        <p:spPr>
          <a:xfrm>
            <a:off x="5029200" y="4038600"/>
            <a:ext cx="3974306" cy="1828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Look carefully at the 4 remaining numbers.  One of them is ¼ of another.  Find those two numbers and eliminate both of them.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3" name="Table 12">
            <a:extLst>
              <a:ext uri="{FF2B5EF4-FFF2-40B4-BE49-F238E27FC236}">
                <a16:creationId xmlns:a16="http://schemas.microsoft.com/office/drawing/2014/main" id="{FBECDF10-2E33-DADE-3493-BDCBB1DCAA87}"/>
              </a:ext>
            </a:extLst>
          </p:cNvPr>
          <p:cNvGraphicFramePr>
            <a:graphicFrameLocks noGrp="1"/>
          </p:cNvGraphicFramePr>
          <p:nvPr>
            <p:extLst>
              <p:ext uri="{D42A27DB-BD31-4B8C-83A1-F6EECF244321}">
                <p14:modId xmlns:p14="http://schemas.microsoft.com/office/powerpoint/2010/main" val="3394261931"/>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7612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A382B4-4DA4-7C7B-892A-70AFFF62DD6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477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72 discs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C958B1DC-920A-9041-3C15-42EF452FBA4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358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68625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“One Number is </a:t>
            </a:r>
          </a:p>
          <a:p>
            <a:r>
              <a:rPr lang="en-US" sz="6000" b="1" dirty="0">
                <a:solidFill>
                  <a:srgbClr val="FFFF00"/>
                </a:solidFill>
              </a:rPr>
              <a:t>¼ of Another”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895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26CB7A8-9822-F3BA-B070-2958028584A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discs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41679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6BC529D-8B57-E757-CE2D-E0071BC1ADD7}"/>
              </a:ext>
            </a:extLst>
          </p:cNvPr>
          <p:cNvPicPr>
            <a:picLocks noChangeAspect="1"/>
          </p:cNvPicPr>
          <p:nvPr/>
        </p:nvPicPr>
        <p:blipFill rotWithShape="1">
          <a:blip r:embed="rId2">
            <a:extLst>
              <a:ext uri="{28A0092B-C50C-407E-A947-70E740481C1C}">
                <a14:useLocalDpi xmlns:a14="http://schemas.microsoft.com/office/drawing/2010/main" val="0"/>
              </a:ext>
            </a:extLst>
          </a:blip>
          <a:srcRect t="1552" r="50000"/>
          <a:stretch/>
        </p:blipFill>
        <p:spPr>
          <a:xfrm>
            <a:off x="920377" y="0"/>
            <a:ext cx="2889623" cy="42672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a multiple of 3.</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Eliminate all the odd numbers.</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a multiple of 8.</a:t>
            </a:r>
          </a:p>
        </p:txBody>
      </p:sp>
      <p:sp>
        <p:nvSpPr>
          <p:cNvPr id="31" name="Rectangle 30"/>
          <p:cNvSpPr/>
          <p:nvPr/>
        </p:nvSpPr>
        <p:spPr>
          <a:xfrm>
            <a:off x="5029200" y="4038600"/>
            <a:ext cx="3974306" cy="1828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Look carefully at the 4 remaining numbers.  One of them is ¼ of another.  Find those two numbers and eliminate both of them.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3" name="Table 12">
            <a:extLst>
              <a:ext uri="{FF2B5EF4-FFF2-40B4-BE49-F238E27FC236}">
                <a16:creationId xmlns:a16="http://schemas.microsoft.com/office/drawing/2014/main" id="{FBECDF10-2E33-DADE-3493-BDCBB1DCAA87}"/>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1DA6F6C3-FCFC-EAF2-1A37-91D8005A896B}"/>
              </a:ext>
            </a:extLst>
          </p:cNvPr>
          <p:cNvGraphicFramePr>
            <a:graphicFrameLocks noGrp="1"/>
          </p:cNvGraphicFramePr>
          <p:nvPr>
            <p:extLst>
              <p:ext uri="{D42A27DB-BD31-4B8C-83A1-F6EECF244321}">
                <p14:modId xmlns:p14="http://schemas.microsoft.com/office/powerpoint/2010/main" val="611572105"/>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A666EE4F-F918-CB68-9DAF-73FA94C3C77C}"/>
              </a:ext>
            </a:extLst>
          </p:cNvPr>
          <p:cNvGraphicFramePr>
            <a:graphicFrameLocks noGrp="1"/>
          </p:cNvGraphicFramePr>
          <p:nvPr>
            <p:extLst>
              <p:ext uri="{D42A27DB-BD31-4B8C-83A1-F6EECF244321}">
                <p14:modId xmlns:p14="http://schemas.microsoft.com/office/powerpoint/2010/main" val="3125463007"/>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6B37BFA5-74E1-0C07-FD82-44A6EB465721}"/>
              </a:ext>
            </a:extLst>
          </p:cNvPr>
          <p:cNvGraphicFramePr>
            <a:graphicFrameLocks noGrp="1"/>
          </p:cNvGraphicFramePr>
          <p:nvPr>
            <p:extLst>
              <p:ext uri="{D42A27DB-BD31-4B8C-83A1-F6EECF244321}">
                <p14:modId xmlns:p14="http://schemas.microsoft.com/office/powerpoint/2010/main" val="2275328072"/>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4CD7A9A1-2FF3-7670-7B58-8085363A2D32}"/>
              </a:ext>
            </a:extLst>
          </p:cNvPr>
          <p:cNvGraphicFramePr>
            <a:graphicFrameLocks noGrp="1"/>
          </p:cNvGraphicFramePr>
          <p:nvPr>
            <p:extLst>
              <p:ext uri="{D42A27DB-BD31-4B8C-83A1-F6EECF244321}">
                <p14:modId xmlns:p14="http://schemas.microsoft.com/office/powerpoint/2010/main" val="1513276496"/>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305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5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A382B4-4DA4-7C7B-892A-70AFFF62DD6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4452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72 discs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C958B1DC-920A-9041-3C15-42EF452FBA4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9026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77592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“One Number is </a:t>
            </a:r>
          </a:p>
          <a:p>
            <a:r>
              <a:rPr lang="en-US" sz="6000" b="1" dirty="0">
                <a:solidFill>
                  <a:srgbClr val="FFFF00"/>
                </a:solidFill>
              </a:rPr>
              <a:t>¼ of Another”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26CB7A8-9822-F3BA-B070-2958028584A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discs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6BC529D-8B57-E757-CE2D-E0071BC1ADD7}"/>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2-digit number </a:t>
            </a:r>
          </a:p>
          <a:p>
            <a:pPr algn="ctr"/>
            <a:r>
              <a:rPr lang="en-US" sz="2000" b="1" dirty="0">
                <a:solidFill>
                  <a:schemeClr val="tx1"/>
                </a:solidFill>
              </a:rPr>
              <a:t>that is a multiple of 3.</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Eliminate all the odd numbers.</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a multiple of 8.</a:t>
            </a:r>
          </a:p>
        </p:txBody>
      </p:sp>
      <p:sp>
        <p:nvSpPr>
          <p:cNvPr id="31" name="Rectangle 30"/>
          <p:cNvSpPr/>
          <p:nvPr/>
        </p:nvSpPr>
        <p:spPr>
          <a:xfrm>
            <a:off x="5029200" y="4038600"/>
            <a:ext cx="3974306" cy="1828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Look carefully at the 4 remaining numbers.  One of them is ¼ of another.  Find those two numbers and eliminate both of them.  </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A382B4-4DA4-7C7B-892A-70AFFF62DD64}"/>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72 discs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C958B1DC-920A-9041-3C15-42EF452FBA46}"/>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“One Number is </a:t>
            </a:r>
          </a:p>
          <a:p>
            <a:r>
              <a:rPr lang="en-US" sz="6000" b="1" dirty="0">
                <a:solidFill>
                  <a:srgbClr val="FFFF00"/>
                </a:solidFill>
              </a:rPr>
              <a:t>¼ of Another”</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4334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26CB7A8-9822-F3BA-B070-2958028584AE}"/>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discs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13014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4332</TotalTime>
  <Words>2686</Words>
  <Application>Microsoft Office PowerPoint</Application>
  <PresentationFormat>On-screen Show (4:3)</PresentationFormat>
  <Paragraphs>846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135</cp:revision>
  <dcterms:created xsi:type="dcterms:W3CDTF">2020-11-09T02:38:45Z</dcterms:created>
  <dcterms:modified xsi:type="dcterms:W3CDTF">2022-05-22T22:17:30Z</dcterms:modified>
</cp:coreProperties>
</file>