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07" r:id="rId9"/>
    <p:sldId id="508" r:id="rId10"/>
    <p:sldId id="509" r:id="rId11"/>
    <p:sldId id="510" r:id="rId12"/>
    <p:sldId id="511" r:id="rId13"/>
    <p:sldId id="512" r:id="rId14"/>
    <p:sldId id="513" r:id="rId15"/>
    <p:sldId id="514" r:id="rId16"/>
    <p:sldId id="515" r:id="rId17"/>
    <p:sldId id="516" r:id="rId18"/>
    <p:sldId id="517" r:id="rId19"/>
    <p:sldId id="51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7" d="100"/>
          <a:sy n="107" d="100"/>
        </p:scale>
        <p:origin x="1176"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2/19/2022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94F04B0-207B-492D-98F1-25BE834848E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457200" y="0"/>
            <a:ext cx="3860800" cy="57912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 2-digit number </a:t>
            </a:r>
          </a:p>
          <a:p>
            <a:pPr algn="ctr"/>
            <a:r>
              <a:rPr lang="en-US" b="1" dirty="0">
                <a:solidFill>
                  <a:schemeClr val="tx1"/>
                </a:solidFill>
              </a:rPr>
              <a:t>that is greater than 50.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Is the answer is a multiple of 4?  </a:t>
            </a:r>
          </a:p>
          <a:p>
            <a:pPr algn="ctr"/>
            <a:r>
              <a:rPr lang="en-US" b="1" dirty="0">
                <a:solidFill>
                  <a:schemeClr val="tx1"/>
                </a:solidFill>
              </a:rPr>
              <a:t>There are 4 colors of bolts.  The same number of each color is in the glass.</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not a multiple of 8.</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Double 46 and eliminate that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include the digit 6.</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3B0068A8-7528-4015-92C2-6261FBCB8A74}"/>
              </a:ext>
            </a:extLst>
          </p:cNvPr>
          <p:cNvGraphicFramePr>
            <a:graphicFrameLocks noGrp="1"/>
          </p:cNvGraphicFramePr>
          <p:nvPr>
            <p:extLst>
              <p:ext uri="{D42A27DB-BD31-4B8C-83A1-F6EECF244321}">
                <p14:modId xmlns:p14="http://schemas.microsoft.com/office/powerpoint/2010/main" val="2215260606"/>
              </p:ext>
            </p:extLst>
          </p:nvPr>
        </p:nvGraphicFramePr>
        <p:xfrm>
          <a:off x="152400" y="527062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4151675578"/>
                    </a:ext>
                  </a:extLst>
                </a:gridCol>
                <a:gridCol w="441960">
                  <a:extLst>
                    <a:ext uri="{9D8B030D-6E8A-4147-A177-3AD203B41FA5}">
                      <a16:colId xmlns:a16="http://schemas.microsoft.com/office/drawing/2014/main" val="2155716509"/>
                    </a:ext>
                  </a:extLst>
                </a:gridCol>
                <a:gridCol w="441960">
                  <a:extLst>
                    <a:ext uri="{9D8B030D-6E8A-4147-A177-3AD203B41FA5}">
                      <a16:colId xmlns:a16="http://schemas.microsoft.com/office/drawing/2014/main" val="2534466784"/>
                    </a:ext>
                  </a:extLst>
                </a:gridCol>
                <a:gridCol w="441960">
                  <a:extLst>
                    <a:ext uri="{9D8B030D-6E8A-4147-A177-3AD203B41FA5}">
                      <a16:colId xmlns:a16="http://schemas.microsoft.com/office/drawing/2014/main" val="921128289"/>
                    </a:ext>
                  </a:extLst>
                </a:gridCol>
                <a:gridCol w="441960">
                  <a:extLst>
                    <a:ext uri="{9D8B030D-6E8A-4147-A177-3AD203B41FA5}">
                      <a16:colId xmlns:a16="http://schemas.microsoft.com/office/drawing/2014/main" val="2931902519"/>
                    </a:ext>
                  </a:extLst>
                </a:gridCol>
                <a:gridCol w="441960">
                  <a:extLst>
                    <a:ext uri="{9D8B030D-6E8A-4147-A177-3AD203B41FA5}">
                      <a16:colId xmlns:a16="http://schemas.microsoft.com/office/drawing/2014/main" val="2164523189"/>
                    </a:ext>
                  </a:extLst>
                </a:gridCol>
                <a:gridCol w="441960">
                  <a:extLst>
                    <a:ext uri="{9D8B030D-6E8A-4147-A177-3AD203B41FA5}">
                      <a16:colId xmlns:a16="http://schemas.microsoft.com/office/drawing/2014/main" val="4233876746"/>
                    </a:ext>
                  </a:extLst>
                </a:gridCol>
                <a:gridCol w="441960">
                  <a:extLst>
                    <a:ext uri="{9D8B030D-6E8A-4147-A177-3AD203B41FA5}">
                      <a16:colId xmlns:a16="http://schemas.microsoft.com/office/drawing/2014/main" val="326055265"/>
                    </a:ext>
                  </a:extLst>
                </a:gridCol>
                <a:gridCol w="441960">
                  <a:extLst>
                    <a:ext uri="{9D8B030D-6E8A-4147-A177-3AD203B41FA5}">
                      <a16:colId xmlns:a16="http://schemas.microsoft.com/office/drawing/2014/main" val="1617716896"/>
                    </a:ext>
                  </a:extLst>
                </a:gridCol>
                <a:gridCol w="441960">
                  <a:extLst>
                    <a:ext uri="{9D8B030D-6E8A-4147-A177-3AD203B41FA5}">
                      <a16:colId xmlns:a16="http://schemas.microsoft.com/office/drawing/2014/main" val="1868262858"/>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21398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804641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2769001"/>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0618067"/>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402228"/>
                  </a:ext>
                </a:extLst>
              </a:tr>
            </a:tbl>
          </a:graphicData>
        </a:graphic>
      </p:graphicFrame>
    </p:spTree>
    <p:extLst>
      <p:ext uri="{BB962C8B-B14F-4D97-AF65-F5344CB8AC3E}">
        <p14:creationId xmlns:p14="http://schemas.microsoft.com/office/powerpoint/2010/main" val="273847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1A92A5-E386-4290-9548-ABCB3F2C7C6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04135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52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9FE0A440-FF9B-451C-AD53-0C2E640B7AD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7232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113755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“4 Colors of Bolts”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8839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2ECC81-6701-4942-8A07-A0B0157FE17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53471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94F04B0-207B-492D-98F1-25BE834848E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457200" y="0"/>
            <a:ext cx="3860800" cy="57912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 2-digit number </a:t>
            </a:r>
          </a:p>
          <a:p>
            <a:pPr algn="ctr"/>
            <a:r>
              <a:rPr lang="en-US" b="1" dirty="0">
                <a:solidFill>
                  <a:schemeClr val="tx1"/>
                </a:solidFill>
              </a:rPr>
              <a:t>that is greater than 50.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Is the answer is a multiple of 4?  </a:t>
            </a:r>
          </a:p>
          <a:p>
            <a:pPr algn="ctr"/>
            <a:r>
              <a:rPr lang="en-US" b="1" dirty="0">
                <a:solidFill>
                  <a:schemeClr val="tx1"/>
                </a:solidFill>
              </a:rPr>
              <a:t>There are 4 colors of bolts.  The same number of each color is in the glass.</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not a multiple of 8.</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Double 46 and eliminate that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include the digit 6.</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3B0068A8-7528-4015-92C2-6261FBCB8A74}"/>
              </a:ext>
            </a:extLst>
          </p:cNvPr>
          <p:cNvGraphicFramePr>
            <a:graphicFrameLocks noGrp="1"/>
          </p:cNvGraphicFramePr>
          <p:nvPr/>
        </p:nvGraphicFramePr>
        <p:xfrm>
          <a:off x="152400" y="527062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4151675578"/>
                    </a:ext>
                  </a:extLst>
                </a:gridCol>
                <a:gridCol w="441960">
                  <a:extLst>
                    <a:ext uri="{9D8B030D-6E8A-4147-A177-3AD203B41FA5}">
                      <a16:colId xmlns:a16="http://schemas.microsoft.com/office/drawing/2014/main" val="2155716509"/>
                    </a:ext>
                  </a:extLst>
                </a:gridCol>
                <a:gridCol w="441960">
                  <a:extLst>
                    <a:ext uri="{9D8B030D-6E8A-4147-A177-3AD203B41FA5}">
                      <a16:colId xmlns:a16="http://schemas.microsoft.com/office/drawing/2014/main" val="2534466784"/>
                    </a:ext>
                  </a:extLst>
                </a:gridCol>
                <a:gridCol w="441960">
                  <a:extLst>
                    <a:ext uri="{9D8B030D-6E8A-4147-A177-3AD203B41FA5}">
                      <a16:colId xmlns:a16="http://schemas.microsoft.com/office/drawing/2014/main" val="921128289"/>
                    </a:ext>
                  </a:extLst>
                </a:gridCol>
                <a:gridCol w="441960">
                  <a:extLst>
                    <a:ext uri="{9D8B030D-6E8A-4147-A177-3AD203B41FA5}">
                      <a16:colId xmlns:a16="http://schemas.microsoft.com/office/drawing/2014/main" val="2931902519"/>
                    </a:ext>
                  </a:extLst>
                </a:gridCol>
                <a:gridCol w="441960">
                  <a:extLst>
                    <a:ext uri="{9D8B030D-6E8A-4147-A177-3AD203B41FA5}">
                      <a16:colId xmlns:a16="http://schemas.microsoft.com/office/drawing/2014/main" val="2164523189"/>
                    </a:ext>
                  </a:extLst>
                </a:gridCol>
                <a:gridCol w="441960">
                  <a:extLst>
                    <a:ext uri="{9D8B030D-6E8A-4147-A177-3AD203B41FA5}">
                      <a16:colId xmlns:a16="http://schemas.microsoft.com/office/drawing/2014/main" val="4233876746"/>
                    </a:ext>
                  </a:extLst>
                </a:gridCol>
                <a:gridCol w="441960">
                  <a:extLst>
                    <a:ext uri="{9D8B030D-6E8A-4147-A177-3AD203B41FA5}">
                      <a16:colId xmlns:a16="http://schemas.microsoft.com/office/drawing/2014/main" val="326055265"/>
                    </a:ext>
                  </a:extLst>
                </a:gridCol>
                <a:gridCol w="441960">
                  <a:extLst>
                    <a:ext uri="{9D8B030D-6E8A-4147-A177-3AD203B41FA5}">
                      <a16:colId xmlns:a16="http://schemas.microsoft.com/office/drawing/2014/main" val="1617716896"/>
                    </a:ext>
                  </a:extLst>
                </a:gridCol>
                <a:gridCol w="441960">
                  <a:extLst>
                    <a:ext uri="{9D8B030D-6E8A-4147-A177-3AD203B41FA5}">
                      <a16:colId xmlns:a16="http://schemas.microsoft.com/office/drawing/2014/main" val="1868262858"/>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21398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804641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2769001"/>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0618067"/>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402228"/>
                  </a:ext>
                </a:extLst>
              </a:tr>
            </a:tbl>
          </a:graphicData>
        </a:graphic>
      </p:graphicFrame>
      <p:graphicFrame>
        <p:nvGraphicFramePr>
          <p:cNvPr id="18" name="Table 17">
            <a:extLst>
              <a:ext uri="{FF2B5EF4-FFF2-40B4-BE49-F238E27FC236}">
                <a16:creationId xmlns:a16="http://schemas.microsoft.com/office/drawing/2014/main" id="{FCB5B82A-3010-4D6A-8D1C-9B14490A42C7}"/>
              </a:ext>
            </a:extLst>
          </p:cNvPr>
          <p:cNvGraphicFramePr>
            <a:graphicFrameLocks noGrp="1"/>
          </p:cNvGraphicFramePr>
          <p:nvPr>
            <p:extLst>
              <p:ext uri="{D42A27DB-BD31-4B8C-83A1-F6EECF244321}">
                <p14:modId xmlns:p14="http://schemas.microsoft.com/office/powerpoint/2010/main" val="563892135"/>
              </p:ext>
            </p:extLst>
          </p:nvPr>
        </p:nvGraphicFramePr>
        <p:xfrm>
          <a:off x="152400" y="527062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4151675578"/>
                    </a:ext>
                  </a:extLst>
                </a:gridCol>
                <a:gridCol w="441960">
                  <a:extLst>
                    <a:ext uri="{9D8B030D-6E8A-4147-A177-3AD203B41FA5}">
                      <a16:colId xmlns:a16="http://schemas.microsoft.com/office/drawing/2014/main" val="2155716509"/>
                    </a:ext>
                  </a:extLst>
                </a:gridCol>
                <a:gridCol w="441960">
                  <a:extLst>
                    <a:ext uri="{9D8B030D-6E8A-4147-A177-3AD203B41FA5}">
                      <a16:colId xmlns:a16="http://schemas.microsoft.com/office/drawing/2014/main" val="2534466784"/>
                    </a:ext>
                  </a:extLst>
                </a:gridCol>
                <a:gridCol w="441960">
                  <a:extLst>
                    <a:ext uri="{9D8B030D-6E8A-4147-A177-3AD203B41FA5}">
                      <a16:colId xmlns:a16="http://schemas.microsoft.com/office/drawing/2014/main" val="921128289"/>
                    </a:ext>
                  </a:extLst>
                </a:gridCol>
                <a:gridCol w="441960">
                  <a:extLst>
                    <a:ext uri="{9D8B030D-6E8A-4147-A177-3AD203B41FA5}">
                      <a16:colId xmlns:a16="http://schemas.microsoft.com/office/drawing/2014/main" val="2931902519"/>
                    </a:ext>
                  </a:extLst>
                </a:gridCol>
                <a:gridCol w="441960">
                  <a:extLst>
                    <a:ext uri="{9D8B030D-6E8A-4147-A177-3AD203B41FA5}">
                      <a16:colId xmlns:a16="http://schemas.microsoft.com/office/drawing/2014/main" val="2164523189"/>
                    </a:ext>
                  </a:extLst>
                </a:gridCol>
                <a:gridCol w="441960">
                  <a:extLst>
                    <a:ext uri="{9D8B030D-6E8A-4147-A177-3AD203B41FA5}">
                      <a16:colId xmlns:a16="http://schemas.microsoft.com/office/drawing/2014/main" val="4233876746"/>
                    </a:ext>
                  </a:extLst>
                </a:gridCol>
                <a:gridCol w="441960">
                  <a:extLst>
                    <a:ext uri="{9D8B030D-6E8A-4147-A177-3AD203B41FA5}">
                      <a16:colId xmlns:a16="http://schemas.microsoft.com/office/drawing/2014/main" val="326055265"/>
                    </a:ext>
                  </a:extLst>
                </a:gridCol>
                <a:gridCol w="441960">
                  <a:extLst>
                    <a:ext uri="{9D8B030D-6E8A-4147-A177-3AD203B41FA5}">
                      <a16:colId xmlns:a16="http://schemas.microsoft.com/office/drawing/2014/main" val="1617716896"/>
                    </a:ext>
                  </a:extLst>
                </a:gridCol>
                <a:gridCol w="441960">
                  <a:extLst>
                    <a:ext uri="{9D8B030D-6E8A-4147-A177-3AD203B41FA5}">
                      <a16:colId xmlns:a16="http://schemas.microsoft.com/office/drawing/2014/main" val="1868262858"/>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21398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804641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2769001"/>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0618067"/>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90402228"/>
                  </a:ext>
                </a:extLst>
              </a:tr>
            </a:tbl>
          </a:graphicData>
        </a:graphic>
      </p:graphicFrame>
      <p:graphicFrame>
        <p:nvGraphicFramePr>
          <p:cNvPr id="20" name="Table 19">
            <a:extLst>
              <a:ext uri="{FF2B5EF4-FFF2-40B4-BE49-F238E27FC236}">
                <a16:creationId xmlns:a16="http://schemas.microsoft.com/office/drawing/2014/main" id="{A1A31B12-AC5E-4D5A-8D56-213C995F807C}"/>
              </a:ext>
            </a:extLst>
          </p:cNvPr>
          <p:cNvGraphicFramePr>
            <a:graphicFrameLocks noGrp="1"/>
          </p:cNvGraphicFramePr>
          <p:nvPr>
            <p:extLst>
              <p:ext uri="{D42A27DB-BD31-4B8C-83A1-F6EECF244321}">
                <p14:modId xmlns:p14="http://schemas.microsoft.com/office/powerpoint/2010/main" val="3836452783"/>
              </p:ext>
            </p:extLst>
          </p:nvPr>
        </p:nvGraphicFramePr>
        <p:xfrm>
          <a:off x="152400" y="527062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4151675578"/>
                    </a:ext>
                  </a:extLst>
                </a:gridCol>
                <a:gridCol w="441960">
                  <a:extLst>
                    <a:ext uri="{9D8B030D-6E8A-4147-A177-3AD203B41FA5}">
                      <a16:colId xmlns:a16="http://schemas.microsoft.com/office/drawing/2014/main" val="2155716509"/>
                    </a:ext>
                  </a:extLst>
                </a:gridCol>
                <a:gridCol w="441960">
                  <a:extLst>
                    <a:ext uri="{9D8B030D-6E8A-4147-A177-3AD203B41FA5}">
                      <a16:colId xmlns:a16="http://schemas.microsoft.com/office/drawing/2014/main" val="2534466784"/>
                    </a:ext>
                  </a:extLst>
                </a:gridCol>
                <a:gridCol w="441960">
                  <a:extLst>
                    <a:ext uri="{9D8B030D-6E8A-4147-A177-3AD203B41FA5}">
                      <a16:colId xmlns:a16="http://schemas.microsoft.com/office/drawing/2014/main" val="921128289"/>
                    </a:ext>
                  </a:extLst>
                </a:gridCol>
                <a:gridCol w="441960">
                  <a:extLst>
                    <a:ext uri="{9D8B030D-6E8A-4147-A177-3AD203B41FA5}">
                      <a16:colId xmlns:a16="http://schemas.microsoft.com/office/drawing/2014/main" val="2931902519"/>
                    </a:ext>
                  </a:extLst>
                </a:gridCol>
                <a:gridCol w="441960">
                  <a:extLst>
                    <a:ext uri="{9D8B030D-6E8A-4147-A177-3AD203B41FA5}">
                      <a16:colId xmlns:a16="http://schemas.microsoft.com/office/drawing/2014/main" val="2164523189"/>
                    </a:ext>
                  </a:extLst>
                </a:gridCol>
                <a:gridCol w="441960">
                  <a:extLst>
                    <a:ext uri="{9D8B030D-6E8A-4147-A177-3AD203B41FA5}">
                      <a16:colId xmlns:a16="http://schemas.microsoft.com/office/drawing/2014/main" val="4233876746"/>
                    </a:ext>
                  </a:extLst>
                </a:gridCol>
                <a:gridCol w="441960">
                  <a:extLst>
                    <a:ext uri="{9D8B030D-6E8A-4147-A177-3AD203B41FA5}">
                      <a16:colId xmlns:a16="http://schemas.microsoft.com/office/drawing/2014/main" val="326055265"/>
                    </a:ext>
                  </a:extLst>
                </a:gridCol>
                <a:gridCol w="441960">
                  <a:extLst>
                    <a:ext uri="{9D8B030D-6E8A-4147-A177-3AD203B41FA5}">
                      <a16:colId xmlns:a16="http://schemas.microsoft.com/office/drawing/2014/main" val="1617716896"/>
                    </a:ext>
                  </a:extLst>
                </a:gridCol>
                <a:gridCol w="441960">
                  <a:extLst>
                    <a:ext uri="{9D8B030D-6E8A-4147-A177-3AD203B41FA5}">
                      <a16:colId xmlns:a16="http://schemas.microsoft.com/office/drawing/2014/main" val="1868262858"/>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21398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89804641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2769001"/>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40618067"/>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90402228"/>
                  </a:ext>
                </a:extLst>
              </a:tr>
            </a:tbl>
          </a:graphicData>
        </a:graphic>
      </p:graphicFrame>
      <p:graphicFrame>
        <p:nvGraphicFramePr>
          <p:cNvPr id="21" name="Table 20">
            <a:extLst>
              <a:ext uri="{FF2B5EF4-FFF2-40B4-BE49-F238E27FC236}">
                <a16:creationId xmlns:a16="http://schemas.microsoft.com/office/drawing/2014/main" id="{5147CF7E-0608-4AAC-97FB-8596F73419B3}"/>
              </a:ext>
            </a:extLst>
          </p:cNvPr>
          <p:cNvGraphicFramePr>
            <a:graphicFrameLocks noGrp="1"/>
          </p:cNvGraphicFramePr>
          <p:nvPr>
            <p:extLst>
              <p:ext uri="{D42A27DB-BD31-4B8C-83A1-F6EECF244321}">
                <p14:modId xmlns:p14="http://schemas.microsoft.com/office/powerpoint/2010/main" val="3408156747"/>
              </p:ext>
            </p:extLst>
          </p:nvPr>
        </p:nvGraphicFramePr>
        <p:xfrm>
          <a:off x="152400" y="527062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4151675578"/>
                    </a:ext>
                  </a:extLst>
                </a:gridCol>
                <a:gridCol w="441960">
                  <a:extLst>
                    <a:ext uri="{9D8B030D-6E8A-4147-A177-3AD203B41FA5}">
                      <a16:colId xmlns:a16="http://schemas.microsoft.com/office/drawing/2014/main" val="2155716509"/>
                    </a:ext>
                  </a:extLst>
                </a:gridCol>
                <a:gridCol w="441960">
                  <a:extLst>
                    <a:ext uri="{9D8B030D-6E8A-4147-A177-3AD203B41FA5}">
                      <a16:colId xmlns:a16="http://schemas.microsoft.com/office/drawing/2014/main" val="2534466784"/>
                    </a:ext>
                  </a:extLst>
                </a:gridCol>
                <a:gridCol w="441960">
                  <a:extLst>
                    <a:ext uri="{9D8B030D-6E8A-4147-A177-3AD203B41FA5}">
                      <a16:colId xmlns:a16="http://schemas.microsoft.com/office/drawing/2014/main" val="921128289"/>
                    </a:ext>
                  </a:extLst>
                </a:gridCol>
                <a:gridCol w="441960">
                  <a:extLst>
                    <a:ext uri="{9D8B030D-6E8A-4147-A177-3AD203B41FA5}">
                      <a16:colId xmlns:a16="http://schemas.microsoft.com/office/drawing/2014/main" val="2931902519"/>
                    </a:ext>
                  </a:extLst>
                </a:gridCol>
                <a:gridCol w="441960">
                  <a:extLst>
                    <a:ext uri="{9D8B030D-6E8A-4147-A177-3AD203B41FA5}">
                      <a16:colId xmlns:a16="http://schemas.microsoft.com/office/drawing/2014/main" val="2164523189"/>
                    </a:ext>
                  </a:extLst>
                </a:gridCol>
                <a:gridCol w="441960">
                  <a:extLst>
                    <a:ext uri="{9D8B030D-6E8A-4147-A177-3AD203B41FA5}">
                      <a16:colId xmlns:a16="http://schemas.microsoft.com/office/drawing/2014/main" val="4233876746"/>
                    </a:ext>
                  </a:extLst>
                </a:gridCol>
                <a:gridCol w="441960">
                  <a:extLst>
                    <a:ext uri="{9D8B030D-6E8A-4147-A177-3AD203B41FA5}">
                      <a16:colId xmlns:a16="http://schemas.microsoft.com/office/drawing/2014/main" val="326055265"/>
                    </a:ext>
                  </a:extLst>
                </a:gridCol>
                <a:gridCol w="441960">
                  <a:extLst>
                    <a:ext uri="{9D8B030D-6E8A-4147-A177-3AD203B41FA5}">
                      <a16:colId xmlns:a16="http://schemas.microsoft.com/office/drawing/2014/main" val="1617716896"/>
                    </a:ext>
                  </a:extLst>
                </a:gridCol>
                <a:gridCol w="441960">
                  <a:extLst>
                    <a:ext uri="{9D8B030D-6E8A-4147-A177-3AD203B41FA5}">
                      <a16:colId xmlns:a16="http://schemas.microsoft.com/office/drawing/2014/main" val="1868262858"/>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21398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89804641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02769001"/>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40618067"/>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90402228"/>
                  </a:ext>
                </a:extLst>
              </a:tr>
            </a:tbl>
          </a:graphicData>
        </a:graphic>
      </p:graphicFrame>
      <p:graphicFrame>
        <p:nvGraphicFramePr>
          <p:cNvPr id="22" name="Table 21">
            <a:extLst>
              <a:ext uri="{FF2B5EF4-FFF2-40B4-BE49-F238E27FC236}">
                <a16:creationId xmlns:a16="http://schemas.microsoft.com/office/drawing/2014/main" id="{E16F0054-D47C-4D5E-9B96-1E8561B93C1E}"/>
              </a:ext>
            </a:extLst>
          </p:cNvPr>
          <p:cNvGraphicFramePr>
            <a:graphicFrameLocks noGrp="1"/>
          </p:cNvGraphicFramePr>
          <p:nvPr>
            <p:extLst>
              <p:ext uri="{D42A27DB-BD31-4B8C-83A1-F6EECF244321}">
                <p14:modId xmlns:p14="http://schemas.microsoft.com/office/powerpoint/2010/main" val="4002377655"/>
              </p:ext>
            </p:extLst>
          </p:nvPr>
        </p:nvGraphicFramePr>
        <p:xfrm>
          <a:off x="152400" y="527062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4151675578"/>
                    </a:ext>
                  </a:extLst>
                </a:gridCol>
                <a:gridCol w="441960">
                  <a:extLst>
                    <a:ext uri="{9D8B030D-6E8A-4147-A177-3AD203B41FA5}">
                      <a16:colId xmlns:a16="http://schemas.microsoft.com/office/drawing/2014/main" val="2155716509"/>
                    </a:ext>
                  </a:extLst>
                </a:gridCol>
                <a:gridCol w="441960">
                  <a:extLst>
                    <a:ext uri="{9D8B030D-6E8A-4147-A177-3AD203B41FA5}">
                      <a16:colId xmlns:a16="http://schemas.microsoft.com/office/drawing/2014/main" val="2534466784"/>
                    </a:ext>
                  </a:extLst>
                </a:gridCol>
                <a:gridCol w="441960">
                  <a:extLst>
                    <a:ext uri="{9D8B030D-6E8A-4147-A177-3AD203B41FA5}">
                      <a16:colId xmlns:a16="http://schemas.microsoft.com/office/drawing/2014/main" val="921128289"/>
                    </a:ext>
                  </a:extLst>
                </a:gridCol>
                <a:gridCol w="441960">
                  <a:extLst>
                    <a:ext uri="{9D8B030D-6E8A-4147-A177-3AD203B41FA5}">
                      <a16:colId xmlns:a16="http://schemas.microsoft.com/office/drawing/2014/main" val="2931902519"/>
                    </a:ext>
                  </a:extLst>
                </a:gridCol>
                <a:gridCol w="441960">
                  <a:extLst>
                    <a:ext uri="{9D8B030D-6E8A-4147-A177-3AD203B41FA5}">
                      <a16:colId xmlns:a16="http://schemas.microsoft.com/office/drawing/2014/main" val="2164523189"/>
                    </a:ext>
                  </a:extLst>
                </a:gridCol>
                <a:gridCol w="441960">
                  <a:extLst>
                    <a:ext uri="{9D8B030D-6E8A-4147-A177-3AD203B41FA5}">
                      <a16:colId xmlns:a16="http://schemas.microsoft.com/office/drawing/2014/main" val="4233876746"/>
                    </a:ext>
                  </a:extLst>
                </a:gridCol>
                <a:gridCol w="441960">
                  <a:extLst>
                    <a:ext uri="{9D8B030D-6E8A-4147-A177-3AD203B41FA5}">
                      <a16:colId xmlns:a16="http://schemas.microsoft.com/office/drawing/2014/main" val="326055265"/>
                    </a:ext>
                  </a:extLst>
                </a:gridCol>
                <a:gridCol w="441960">
                  <a:extLst>
                    <a:ext uri="{9D8B030D-6E8A-4147-A177-3AD203B41FA5}">
                      <a16:colId xmlns:a16="http://schemas.microsoft.com/office/drawing/2014/main" val="1617716896"/>
                    </a:ext>
                  </a:extLst>
                </a:gridCol>
                <a:gridCol w="441960">
                  <a:extLst>
                    <a:ext uri="{9D8B030D-6E8A-4147-A177-3AD203B41FA5}">
                      <a16:colId xmlns:a16="http://schemas.microsoft.com/office/drawing/2014/main" val="1868262858"/>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21398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89804641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02769001"/>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40618067"/>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90402228"/>
                  </a:ext>
                </a:extLst>
              </a:tr>
            </a:tbl>
          </a:graphicData>
        </a:graphic>
      </p:graphicFrame>
      <p:graphicFrame>
        <p:nvGraphicFramePr>
          <p:cNvPr id="23" name="Table 22">
            <a:extLst>
              <a:ext uri="{FF2B5EF4-FFF2-40B4-BE49-F238E27FC236}">
                <a16:creationId xmlns:a16="http://schemas.microsoft.com/office/drawing/2014/main" id="{5C79425F-F3D6-4493-A260-15C0CC2D3B6E}"/>
              </a:ext>
            </a:extLst>
          </p:cNvPr>
          <p:cNvGraphicFramePr>
            <a:graphicFrameLocks noGrp="1"/>
          </p:cNvGraphicFramePr>
          <p:nvPr>
            <p:extLst>
              <p:ext uri="{D42A27DB-BD31-4B8C-83A1-F6EECF244321}">
                <p14:modId xmlns:p14="http://schemas.microsoft.com/office/powerpoint/2010/main" val="109310028"/>
              </p:ext>
            </p:extLst>
          </p:nvPr>
        </p:nvGraphicFramePr>
        <p:xfrm>
          <a:off x="152400" y="527062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4151675578"/>
                    </a:ext>
                  </a:extLst>
                </a:gridCol>
                <a:gridCol w="441960">
                  <a:extLst>
                    <a:ext uri="{9D8B030D-6E8A-4147-A177-3AD203B41FA5}">
                      <a16:colId xmlns:a16="http://schemas.microsoft.com/office/drawing/2014/main" val="2155716509"/>
                    </a:ext>
                  </a:extLst>
                </a:gridCol>
                <a:gridCol w="441960">
                  <a:extLst>
                    <a:ext uri="{9D8B030D-6E8A-4147-A177-3AD203B41FA5}">
                      <a16:colId xmlns:a16="http://schemas.microsoft.com/office/drawing/2014/main" val="2534466784"/>
                    </a:ext>
                  </a:extLst>
                </a:gridCol>
                <a:gridCol w="441960">
                  <a:extLst>
                    <a:ext uri="{9D8B030D-6E8A-4147-A177-3AD203B41FA5}">
                      <a16:colId xmlns:a16="http://schemas.microsoft.com/office/drawing/2014/main" val="921128289"/>
                    </a:ext>
                  </a:extLst>
                </a:gridCol>
                <a:gridCol w="441960">
                  <a:extLst>
                    <a:ext uri="{9D8B030D-6E8A-4147-A177-3AD203B41FA5}">
                      <a16:colId xmlns:a16="http://schemas.microsoft.com/office/drawing/2014/main" val="2931902519"/>
                    </a:ext>
                  </a:extLst>
                </a:gridCol>
                <a:gridCol w="441960">
                  <a:extLst>
                    <a:ext uri="{9D8B030D-6E8A-4147-A177-3AD203B41FA5}">
                      <a16:colId xmlns:a16="http://schemas.microsoft.com/office/drawing/2014/main" val="2164523189"/>
                    </a:ext>
                  </a:extLst>
                </a:gridCol>
                <a:gridCol w="441960">
                  <a:extLst>
                    <a:ext uri="{9D8B030D-6E8A-4147-A177-3AD203B41FA5}">
                      <a16:colId xmlns:a16="http://schemas.microsoft.com/office/drawing/2014/main" val="4233876746"/>
                    </a:ext>
                  </a:extLst>
                </a:gridCol>
                <a:gridCol w="441960">
                  <a:extLst>
                    <a:ext uri="{9D8B030D-6E8A-4147-A177-3AD203B41FA5}">
                      <a16:colId xmlns:a16="http://schemas.microsoft.com/office/drawing/2014/main" val="326055265"/>
                    </a:ext>
                  </a:extLst>
                </a:gridCol>
                <a:gridCol w="441960">
                  <a:extLst>
                    <a:ext uri="{9D8B030D-6E8A-4147-A177-3AD203B41FA5}">
                      <a16:colId xmlns:a16="http://schemas.microsoft.com/office/drawing/2014/main" val="1617716896"/>
                    </a:ext>
                  </a:extLst>
                </a:gridCol>
                <a:gridCol w="441960">
                  <a:extLst>
                    <a:ext uri="{9D8B030D-6E8A-4147-A177-3AD203B41FA5}">
                      <a16:colId xmlns:a16="http://schemas.microsoft.com/office/drawing/2014/main" val="1868262858"/>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3821398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89804641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02769001"/>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40618067"/>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90402228"/>
                  </a:ext>
                </a:extLst>
              </a:tr>
            </a:tbl>
          </a:graphicData>
        </a:graphic>
      </p:graphicFrame>
    </p:spTree>
    <p:extLst>
      <p:ext uri="{BB962C8B-B14F-4D97-AF65-F5344CB8AC3E}">
        <p14:creationId xmlns:p14="http://schemas.microsoft.com/office/powerpoint/2010/main" val="22528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1A92A5-E386-4290-9548-ABCB3F2C7C6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3590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52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9FE0A440-FF9B-451C-AD53-0C2E640B7AD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28627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82945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“4 Colors of Bolts”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2ECC81-6701-4942-8A07-A0B0157FE17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94F04B0-207B-492D-98F1-25BE834848E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 2-digit number </a:t>
            </a:r>
          </a:p>
          <a:p>
            <a:pPr algn="ctr"/>
            <a:r>
              <a:rPr lang="en-US" b="1" dirty="0">
                <a:solidFill>
                  <a:schemeClr val="tx1"/>
                </a:solidFill>
              </a:rPr>
              <a:t>that is greater than 50.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Is the answer is a multiple of 4?  </a:t>
            </a:r>
          </a:p>
          <a:p>
            <a:pPr algn="ctr"/>
            <a:r>
              <a:rPr lang="en-US" b="1" dirty="0">
                <a:solidFill>
                  <a:schemeClr val="tx1"/>
                </a:solidFill>
              </a:rPr>
              <a:t>There are 4 colors of bolts.  The same number of each color is in the glass.</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not a multiple of 8.</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Double 46 and eliminate that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include the digit 6.</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1A92A5-E386-4290-9548-ABCB3F2C7C6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52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9FE0A440-FF9B-451C-AD53-0C2E640B7AD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“4 Colors of Bolts”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55926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2ECC81-6701-4942-8A07-A0B0157FE17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93536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4399</TotalTime>
  <Words>2481</Words>
  <Application>Microsoft Office PowerPoint</Application>
  <PresentationFormat>On-screen Show (4:3)</PresentationFormat>
  <Paragraphs>605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125</cp:revision>
  <dcterms:created xsi:type="dcterms:W3CDTF">2020-11-09T02:38:45Z</dcterms:created>
  <dcterms:modified xsi:type="dcterms:W3CDTF">2022-02-19T23:13:51Z</dcterms:modified>
</cp:coreProperties>
</file>