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11" r:id="rId9"/>
    <p:sldId id="512" r:id="rId10"/>
    <p:sldId id="513" r:id="rId11"/>
    <p:sldId id="514" r:id="rId12"/>
    <p:sldId id="515" r:id="rId13"/>
    <p:sldId id="516" r:id="rId14"/>
    <p:sldId id="517" r:id="rId15"/>
    <p:sldId id="518" r:id="rId16"/>
    <p:sldId id="519" r:id="rId17"/>
    <p:sldId id="520" r:id="rId18"/>
    <p:sldId id="521" r:id="rId19"/>
    <p:sldId id="52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3/28/2022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3/28/2022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3/28/2022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FC9071A-A2E5-4D01-A87E-60A51F475634}"/>
              </a:ext>
            </a:extLst>
          </p:cNvPr>
          <p:cNvPicPr>
            <a:picLocks noChangeAspect="1"/>
          </p:cNvPicPr>
          <p:nvPr/>
        </p:nvPicPr>
        <p:blipFill rotWithShape="1">
          <a:blip r:embed="rId2">
            <a:extLst>
              <a:ext uri="{28A0092B-C50C-407E-A947-70E740481C1C}">
                <a14:useLocalDpi xmlns:a14="http://schemas.microsoft.com/office/drawing/2010/main" val="0"/>
              </a:ext>
            </a:extLst>
          </a:blip>
          <a:srcRect t="7778" r="50000"/>
          <a:stretch/>
        </p:blipFill>
        <p:spPr>
          <a:xfrm>
            <a:off x="0" y="0"/>
            <a:ext cx="4572000" cy="6324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odd number </a:t>
            </a:r>
          </a:p>
          <a:p>
            <a:pPr algn="ctr"/>
            <a:r>
              <a:rPr lang="en-US" b="1" dirty="0">
                <a:solidFill>
                  <a:schemeClr val="tx1"/>
                </a:solidFill>
              </a:rPr>
              <a:t>between 50 and 100.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red peg on the top has a 3.  </a:t>
            </a:r>
          </a:p>
          <a:p>
            <a:pPr algn="ctr"/>
            <a:r>
              <a:rPr lang="en-US" b="1" dirty="0">
                <a:solidFill>
                  <a:schemeClr val="tx1"/>
                </a:solidFill>
              </a:rPr>
              <a:t>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sz="1600" b="1" dirty="0">
                <a:solidFill>
                  <a:schemeClr val="tx1"/>
                </a:solidFill>
              </a:rPr>
              <a:t>The blue peg on the top has a 9.</a:t>
            </a:r>
          </a:p>
          <a:p>
            <a:pPr algn="ctr"/>
            <a:r>
              <a:rPr lang="en-US" sz="1600" b="1" dirty="0">
                <a:solidFill>
                  <a:schemeClr val="tx1"/>
                </a:solidFill>
              </a:rPr>
              <a:t>The answer does not include the digit 9.</a:t>
            </a:r>
          </a:p>
          <a:p>
            <a:pPr algn="ctr"/>
            <a:r>
              <a:rPr lang="en-US" sz="1400" b="1" dirty="0">
                <a:solidFill>
                  <a:schemeClr val="tx1"/>
                </a:solidFill>
              </a:rPr>
              <a:t>Bonus Clue:  The 9 is important!  </a:t>
            </a:r>
          </a:p>
          <a:p>
            <a:pPr algn="ctr"/>
            <a:r>
              <a:rPr lang="en-US" sz="1400" b="1" dirty="0">
                <a:solidFill>
                  <a:schemeClr val="tx1"/>
                </a:solidFill>
              </a:rPr>
              <a:t>Remember it when you come to the end!</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7.</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include the digit 7.</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3" name="Table 2">
            <a:extLst>
              <a:ext uri="{FF2B5EF4-FFF2-40B4-BE49-F238E27FC236}">
                <a16:creationId xmlns:a16="http://schemas.microsoft.com/office/drawing/2014/main" id="{89699BB2-75DC-478A-9511-1B74956002EA}"/>
              </a:ext>
            </a:extLst>
          </p:cNvPr>
          <p:cNvGraphicFramePr>
            <a:graphicFrameLocks noGrp="1"/>
          </p:cNvGraphicFramePr>
          <p:nvPr>
            <p:extLst>
              <p:ext uri="{D42A27DB-BD31-4B8C-83A1-F6EECF244321}">
                <p14:modId xmlns:p14="http://schemas.microsoft.com/office/powerpoint/2010/main" val="1062138383"/>
              </p:ext>
            </p:extLst>
          </p:nvPr>
        </p:nvGraphicFramePr>
        <p:xfrm>
          <a:off x="1524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43656109"/>
                    </a:ext>
                  </a:extLst>
                </a:gridCol>
                <a:gridCol w="441960">
                  <a:extLst>
                    <a:ext uri="{9D8B030D-6E8A-4147-A177-3AD203B41FA5}">
                      <a16:colId xmlns:a16="http://schemas.microsoft.com/office/drawing/2014/main" val="2538420754"/>
                    </a:ext>
                  </a:extLst>
                </a:gridCol>
                <a:gridCol w="441960">
                  <a:extLst>
                    <a:ext uri="{9D8B030D-6E8A-4147-A177-3AD203B41FA5}">
                      <a16:colId xmlns:a16="http://schemas.microsoft.com/office/drawing/2014/main" val="332005540"/>
                    </a:ext>
                  </a:extLst>
                </a:gridCol>
                <a:gridCol w="441960">
                  <a:extLst>
                    <a:ext uri="{9D8B030D-6E8A-4147-A177-3AD203B41FA5}">
                      <a16:colId xmlns:a16="http://schemas.microsoft.com/office/drawing/2014/main" val="2089078042"/>
                    </a:ext>
                  </a:extLst>
                </a:gridCol>
                <a:gridCol w="441960">
                  <a:extLst>
                    <a:ext uri="{9D8B030D-6E8A-4147-A177-3AD203B41FA5}">
                      <a16:colId xmlns:a16="http://schemas.microsoft.com/office/drawing/2014/main" val="1188112371"/>
                    </a:ext>
                  </a:extLst>
                </a:gridCol>
                <a:gridCol w="441960">
                  <a:extLst>
                    <a:ext uri="{9D8B030D-6E8A-4147-A177-3AD203B41FA5}">
                      <a16:colId xmlns:a16="http://schemas.microsoft.com/office/drawing/2014/main" val="2376552864"/>
                    </a:ext>
                  </a:extLst>
                </a:gridCol>
                <a:gridCol w="441960">
                  <a:extLst>
                    <a:ext uri="{9D8B030D-6E8A-4147-A177-3AD203B41FA5}">
                      <a16:colId xmlns:a16="http://schemas.microsoft.com/office/drawing/2014/main" val="335707380"/>
                    </a:ext>
                  </a:extLst>
                </a:gridCol>
                <a:gridCol w="441960">
                  <a:extLst>
                    <a:ext uri="{9D8B030D-6E8A-4147-A177-3AD203B41FA5}">
                      <a16:colId xmlns:a16="http://schemas.microsoft.com/office/drawing/2014/main" val="1517116742"/>
                    </a:ext>
                  </a:extLst>
                </a:gridCol>
                <a:gridCol w="441960">
                  <a:extLst>
                    <a:ext uri="{9D8B030D-6E8A-4147-A177-3AD203B41FA5}">
                      <a16:colId xmlns:a16="http://schemas.microsoft.com/office/drawing/2014/main" val="2169956210"/>
                    </a:ext>
                  </a:extLst>
                </a:gridCol>
                <a:gridCol w="441960">
                  <a:extLst>
                    <a:ext uri="{9D8B030D-6E8A-4147-A177-3AD203B41FA5}">
                      <a16:colId xmlns:a16="http://schemas.microsoft.com/office/drawing/2014/main" val="1846657629"/>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0110499"/>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249595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2049473"/>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55028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9592538"/>
                  </a:ext>
                </a:extLst>
              </a:tr>
            </a:tbl>
          </a:graphicData>
        </a:graphic>
      </p:graphicFrame>
    </p:spTree>
    <p:extLst>
      <p:ext uri="{BB962C8B-B14F-4D97-AF65-F5344CB8AC3E}">
        <p14:creationId xmlns:p14="http://schemas.microsoft.com/office/powerpoint/2010/main" val="257248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AE633A-D926-4142-A3F8-0684F49969F2}"/>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5346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81 pegs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FF468F67-304D-4731-9829-6D981D1CA88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6571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886278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Red Peg has a Three”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9715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6025BD5-C3EE-496D-A7D8-9D993129B9D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pegs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70306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FC9071A-A2E5-4D01-A87E-60A51F475634}"/>
              </a:ext>
            </a:extLst>
          </p:cNvPr>
          <p:cNvPicPr>
            <a:picLocks noChangeAspect="1"/>
          </p:cNvPicPr>
          <p:nvPr/>
        </p:nvPicPr>
        <p:blipFill rotWithShape="1">
          <a:blip r:embed="rId2">
            <a:extLst>
              <a:ext uri="{28A0092B-C50C-407E-A947-70E740481C1C}">
                <a14:useLocalDpi xmlns:a14="http://schemas.microsoft.com/office/drawing/2010/main" val="0"/>
              </a:ext>
            </a:extLst>
          </a:blip>
          <a:srcRect t="7778" r="50000"/>
          <a:stretch/>
        </p:blipFill>
        <p:spPr>
          <a:xfrm>
            <a:off x="0" y="0"/>
            <a:ext cx="4572000" cy="6324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odd number </a:t>
            </a:r>
          </a:p>
          <a:p>
            <a:pPr algn="ctr"/>
            <a:r>
              <a:rPr lang="en-US" b="1" dirty="0">
                <a:solidFill>
                  <a:schemeClr val="tx1"/>
                </a:solidFill>
              </a:rPr>
              <a:t>between 50 and 100.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red peg on the top has a 3.  </a:t>
            </a:r>
          </a:p>
          <a:p>
            <a:pPr algn="ctr"/>
            <a:r>
              <a:rPr lang="en-US" b="1" dirty="0">
                <a:solidFill>
                  <a:schemeClr val="tx1"/>
                </a:solidFill>
              </a:rPr>
              <a:t>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sz="1600" b="1" dirty="0">
                <a:solidFill>
                  <a:schemeClr val="tx1"/>
                </a:solidFill>
              </a:rPr>
              <a:t>The blue peg on the top has a 9.</a:t>
            </a:r>
          </a:p>
          <a:p>
            <a:pPr algn="ctr"/>
            <a:r>
              <a:rPr lang="en-US" sz="1600" b="1" dirty="0">
                <a:solidFill>
                  <a:schemeClr val="tx1"/>
                </a:solidFill>
              </a:rPr>
              <a:t>The answer does not include the digit 9.</a:t>
            </a:r>
          </a:p>
          <a:p>
            <a:pPr algn="ctr"/>
            <a:r>
              <a:rPr lang="en-US" sz="1400" b="1" dirty="0">
                <a:solidFill>
                  <a:schemeClr val="tx1"/>
                </a:solidFill>
              </a:rPr>
              <a:t>Bonus Clue:  The 9 is important!  </a:t>
            </a:r>
          </a:p>
          <a:p>
            <a:pPr algn="ctr"/>
            <a:r>
              <a:rPr lang="en-US" sz="1400" b="1" dirty="0">
                <a:solidFill>
                  <a:schemeClr val="tx1"/>
                </a:solidFill>
              </a:rPr>
              <a:t>Remember it when you come to the end!</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7.</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include the digit 7.</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3" name="Table 2">
            <a:extLst>
              <a:ext uri="{FF2B5EF4-FFF2-40B4-BE49-F238E27FC236}">
                <a16:creationId xmlns:a16="http://schemas.microsoft.com/office/drawing/2014/main" id="{89699BB2-75DC-478A-9511-1B74956002EA}"/>
              </a:ext>
            </a:extLst>
          </p:cNvPr>
          <p:cNvGraphicFramePr>
            <a:graphicFrameLocks noGrp="1"/>
          </p:cNvGraphicFramePr>
          <p:nvPr/>
        </p:nvGraphicFramePr>
        <p:xfrm>
          <a:off x="1524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43656109"/>
                    </a:ext>
                  </a:extLst>
                </a:gridCol>
                <a:gridCol w="441960">
                  <a:extLst>
                    <a:ext uri="{9D8B030D-6E8A-4147-A177-3AD203B41FA5}">
                      <a16:colId xmlns:a16="http://schemas.microsoft.com/office/drawing/2014/main" val="2538420754"/>
                    </a:ext>
                  </a:extLst>
                </a:gridCol>
                <a:gridCol w="441960">
                  <a:extLst>
                    <a:ext uri="{9D8B030D-6E8A-4147-A177-3AD203B41FA5}">
                      <a16:colId xmlns:a16="http://schemas.microsoft.com/office/drawing/2014/main" val="332005540"/>
                    </a:ext>
                  </a:extLst>
                </a:gridCol>
                <a:gridCol w="441960">
                  <a:extLst>
                    <a:ext uri="{9D8B030D-6E8A-4147-A177-3AD203B41FA5}">
                      <a16:colId xmlns:a16="http://schemas.microsoft.com/office/drawing/2014/main" val="2089078042"/>
                    </a:ext>
                  </a:extLst>
                </a:gridCol>
                <a:gridCol w="441960">
                  <a:extLst>
                    <a:ext uri="{9D8B030D-6E8A-4147-A177-3AD203B41FA5}">
                      <a16:colId xmlns:a16="http://schemas.microsoft.com/office/drawing/2014/main" val="1188112371"/>
                    </a:ext>
                  </a:extLst>
                </a:gridCol>
                <a:gridCol w="441960">
                  <a:extLst>
                    <a:ext uri="{9D8B030D-6E8A-4147-A177-3AD203B41FA5}">
                      <a16:colId xmlns:a16="http://schemas.microsoft.com/office/drawing/2014/main" val="2376552864"/>
                    </a:ext>
                  </a:extLst>
                </a:gridCol>
                <a:gridCol w="441960">
                  <a:extLst>
                    <a:ext uri="{9D8B030D-6E8A-4147-A177-3AD203B41FA5}">
                      <a16:colId xmlns:a16="http://schemas.microsoft.com/office/drawing/2014/main" val="335707380"/>
                    </a:ext>
                  </a:extLst>
                </a:gridCol>
                <a:gridCol w="441960">
                  <a:extLst>
                    <a:ext uri="{9D8B030D-6E8A-4147-A177-3AD203B41FA5}">
                      <a16:colId xmlns:a16="http://schemas.microsoft.com/office/drawing/2014/main" val="1517116742"/>
                    </a:ext>
                  </a:extLst>
                </a:gridCol>
                <a:gridCol w="441960">
                  <a:extLst>
                    <a:ext uri="{9D8B030D-6E8A-4147-A177-3AD203B41FA5}">
                      <a16:colId xmlns:a16="http://schemas.microsoft.com/office/drawing/2014/main" val="2169956210"/>
                    </a:ext>
                  </a:extLst>
                </a:gridCol>
                <a:gridCol w="441960">
                  <a:extLst>
                    <a:ext uri="{9D8B030D-6E8A-4147-A177-3AD203B41FA5}">
                      <a16:colId xmlns:a16="http://schemas.microsoft.com/office/drawing/2014/main" val="1846657629"/>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0110499"/>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249595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2049473"/>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55028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9592538"/>
                  </a:ext>
                </a:extLst>
              </a:tr>
            </a:tbl>
          </a:graphicData>
        </a:graphic>
      </p:graphicFrame>
      <p:graphicFrame>
        <p:nvGraphicFramePr>
          <p:cNvPr id="18" name="Table 17">
            <a:extLst>
              <a:ext uri="{FF2B5EF4-FFF2-40B4-BE49-F238E27FC236}">
                <a16:creationId xmlns:a16="http://schemas.microsoft.com/office/drawing/2014/main" id="{8525EF31-DB52-421E-A534-F56A2F1C774F}"/>
              </a:ext>
            </a:extLst>
          </p:cNvPr>
          <p:cNvGraphicFramePr>
            <a:graphicFrameLocks noGrp="1"/>
          </p:cNvGraphicFramePr>
          <p:nvPr>
            <p:extLst>
              <p:ext uri="{D42A27DB-BD31-4B8C-83A1-F6EECF244321}">
                <p14:modId xmlns:p14="http://schemas.microsoft.com/office/powerpoint/2010/main" val="2271769598"/>
              </p:ext>
            </p:extLst>
          </p:nvPr>
        </p:nvGraphicFramePr>
        <p:xfrm>
          <a:off x="1524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43656109"/>
                    </a:ext>
                  </a:extLst>
                </a:gridCol>
                <a:gridCol w="441960">
                  <a:extLst>
                    <a:ext uri="{9D8B030D-6E8A-4147-A177-3AD203B41FA5}">
                      <a16:colId xmlns:a16="http://schemas.microsoft.com/office/drawing/2014/main" val="2538420754"/>
                    </a:ext>
                  </a:extLst>
                </a:gridCol>
                <a:gridCol w="441960">
                  <a:extLst>
                    <a:ext uri="{9D8B030D-6E8A-4147-A177-3AD203B41FA5}">
                      <a16:colId xmlns:a16="http://schemas.microsoft.com/office/drawing/2014/main" val="332005540"/>
                    </a:ext>
                  </a:extLst>
                </a:gridCol>
                <a:gridCol w="441960">
                  <a:extLst>
                    <a:ext uri="{9D8B030D-6E8A-4147-A177-3AD203B41FA5}">
                      <a16:colId xmlns:a16="http://schemas.microsoft.com/office/drawing/2014/main" val="2089078042"/>
                    </a:ext>
                  </a:extLst>
                </a:gridCol>
                <a:gridCol w="441960">
                  <a:extLst>
                    <a:ext uri="{9D8B030D-6E8A-4147-A177-3AD203B41FA5}">
                      <a16:colId xmlns:a16="http://schemas.microsoft.com/office/drawing/2014/main" val="1188112371"/>
                    </a:ext>
                  </a:extLst>
                </a:gridCol>
                <a:gridCol w="441960">
                  <a:extLst>
                    <a:ext uri="{9D8B030D-6E8A-4147-A177-3AD203B41FA5}">
                      <a16:colId xmlns:a16="http://schemas.microsoft.com/office/drawing/2014/main" val="2376552864"/>
                    </a:ext>
                  </a:extLst>
                </a:gridCol>
                <a:gridCol w="441960">
                  <a:extLst>
                    <a:ext uri="{9D8B030D-6E8A-4147-A177-3AD203B41FA5}">
                      <a16:colId xmlns:a16="http://schemas.microsoft.com/office/drawing/2014/main" val="335707380"/>
                    </a:ext>
                  </a:extLst>
                </a:gridCol>
                <a:gridCol w="441960">
                  <a:extLst>
                    <a:ext uri="{9D8B030D-6E8A-4147-A177-3AD203B41FA5}">
                      <a16:colId xmlns:a16="http://schemas.microsoft.com/office/drawing/2014/main" val="1517116742"/>
                    </a:ext>
                  </a:extLst>
                </a:gridCol>
                <a:gridCol w="441960">
                  <a:extLst>
                    <a:ext uri="{9D8B030D-6E8A-4147-A177-3AD203B41FA5}">
                      <a16:colId xmlns:a16="http://schemas.microsoft.com/office/drawing/2014/main" val="2169956210"/>
                    </a:ext>
                  </a:extLst>
                </a:gridCol>
                <a:gridCol w="441960">
                  <a:extLst>
                    <a:ext uri="{9D8B030D-6E8A-4147-A177-3AD203B41FA5}">
                      <a16:colId xmlns:a16="http://schemas.microsoft.com/office/drawing/2014/main" val="1846657629"/>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020110499"/>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3249595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82049473"/>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4655028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59592538"/>
                  </a:ext>
                </a:extLst>
              </a:tr>
            </a:tbl>
          </a:graphicData>
        </a:graphic>
      </p:graphicFrame>
      <p:graphicFrame>
        <p:nvGraphicFramePr>
          <p:cNvPr id="20" name="Table 19">
            <a:extLst>
              <a:ext uri="{FF2B5EF4-FFF2-40B4-BE49-F238E27FC236}">
                <a16:creationId xmlns:a16="http://schemas.microsoft.com/office/drawing/2014/main" id="{ADB9B46F-F1B8-4BC7-84C0-DF639298AD2A}"/>
              </a:ext>
            </a:extLst>
          </p:cNvPr>
          <p:cNvGraphicFramePr>
            <a:graphicFrameLocks noGrp="1"/>
          </p:cNvGraphicFramePr>
          <p:nvPr>
            <p:extLst>
              <p:ext uri="{D42A27DB-BD31-4B8C-83A1-F6EECF244321}">
                <p14:modId xmlns:p14="http://schemas.microsoft.com/office/powerpoint/2010/main" val="4032982114"/>
              </p:ext>
            </p:extLst>
          </p:nvPr>
        </p:nvGraphicFramePr>
        <p:xfrm>
          <a:off x="1524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43656109"/>
                    </a:ext>
                  </a:extLst>
                </a:gridCol>
                <a:gridCol w="441960">
                  <a:extLst>
                    <a:ext uri="{9D8B030D-6E8A-4147-A177-3AD203B41FA5}">
                      <a16:colId xmlns:a16="http://schemas.microsoft.com/office/drawing/2014/main" val="2538420754"/>
                    </a:ext>
                  </a:extLst>
                </a:gridCol>
                <a:gridCol w="441960">
                  <a:extLst>
                    <a:ext uri="{9D8B030D-6E8A-4147-A177-3AD203B41FA5}">
                      <a16:colId xmlns:a16="http://schemas.microsoft.com/office/drawing/2014/main" val="332005540"/>
                    </a:ext>
                  </a:extLst>
                </a:gridCol>
                <a:gridCol w="441960">
                  <a:extLst>
                    <a:ext uri="{9D8B030D-6E8A-4147-A177-3AD203B41FA5}">
                      <a16:colId xmlns:a16="http://schemas.microsoft.com/office/drawing/2014/main" val="2089078042"/>
                    </a:ext>
                  </a:extLst>
                </a:gridCol>
                <a:gridCol w="441960">
                  <a:extLst>
                    <a:ext uri="{9D8B030D-6E8A-4147-A177-3AD203B41FA5}">
                      <a16:colId xmlns:a16="http://schemas.microsoft.com/office/drawing/2014/main" val="1188112371"/>
                    </a:ext>
                  </a:extLst>
                </a:gridCol>
                <a:gridCol w="441960">
                  <a:extLst>
                    <a:ext uri="{9D8B030D-6E8A-4147-A177-3AD203B41FA5}">
                      <a16:colId xmlns:a16="http://schemas.microsoft.com/office/drawing/2014/main" val="2376552864"/>
                    </a:ext>
                  </a:extLst>
                </a:gridCol>
                <a:gridCol w="441960">
                  <a:extLst>
                    <a:ext uri="{9D8B030D-6E8A-4147-A177-3AD203B41FA5}">
                      <a16:colId xmlns:a16="http://schemas.microsoft.com/office/drawing/2014/main" val="335707380"/>
                    </a:ext>
                  </a:extLst>
                </a:gridCol>
                <a:gridCol w="441960">
                  <a:extLst>
                    <a:ext uri="{9D8B030D-6E8A-4147-A177-3AD203B41FA5}">
                      <a16:colId xmlns:a16="http://schemas.microsoft.com/office/drawing/2014/main" val="1517116742"/>
                    </a:ext>
                  </a:extLst>
                </a:gridCol>
                <a:gridCol w="441960">
                  <a:extLst>
                    <a:ext uri="{9D8B030D-6E8A-4147-A177-3AD203B41FA5}">
                      <a16:colId xmlns:a16="http://schemas.microsoft.com/office/drawing/2014/main" val="2169956210"/>
                    </a:ext>
                  </a:extLst>
                </a:gridCol>
                <a:gridCol w="441960">
                  <a:extLst>
                    <a:ext uri="{9D8B030D-6E8A-4147-A177-3AD203B41FA5}">
                      <a16:colId xmlns:a16="http://schemas.microsoft.com/office/drawing/2014/main" val="1846657629"/>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020110499"/>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3249595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82049473"/>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4655028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59592538"/>
                  </a:ext>
                </a:extLst>
              </a:tr>
            </a:tbl>
          </a:graphicData>
        </a:graphic>
      </p:graphicFrame>
      <p:graphicFrame>
        <p:nvGraphicFramePr>
          <p:cNvPr id="21" name="Table 20">
            <a:extLst>
              <a:ext uri="{FF2B5EF4-FFF2-40B4-BE49-F238E27FC236}">
                <a16:creationId xmlns:a16="http://schemas.microsoft.com/office/drawing/2014/main" id="{FE008FE9-AADB-4B1A-8F3E-1707A8AA194D}"/>
              </a:ext>
            </a:extLst>
          </p:cNvPr>
          <p:cNvGraphicFramePr>
            <a:graphicFrameLocks noGrp="1"/>
          </p:cNvGraphicFramePr>
          <p:nvPr>
            <p:extLst>
              <p:ext uri="{D42A27DB-BD31-4B8C-83A1-F6EECF244321}">
                <p14:modId xmlns:p14="http://schemas.microsoft.com/office/powerpoint/2010/main" val="2764594379"/>
              </p:ext>
            </p:extLst>
          </p:nvPr>
        </p:nvGraphicFramePr>
        <p:xfrm>
          <a:off x="1524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43656109"/>
                    </a:ext>
                  </a:extLst>
                </a:gridCol>
                <a:gridCol w="441960">
                  <a:extLst>
                    <a:ext uri="{9D8B030D-6E8A-4147-A177-3AD203B41FA5}">
                      <a16:colId xmlns:a16="http://schemas.microsoft.com/office/drawing/2014/main" val="2538420754"/>
                    </a:ext>
                  </a:extLst>
                </a:gridCol>
                <a:gridCol w="441960">
                  <a:extLst>
                    <a:ext uri="{9D8B030D-6E8A-4147-A177-3AD203B41FA5}">
                      <a16:colId xmlns:a16="http://schemas.microsoft.com/office/drawing/2014/main" val="332005540"/>
                    </a:ext>
                  </a:extLst>
                </a:gridCol>
                <a:gridCol w="441960">
                  <a:extLst>
                    <a:ext uri="{9D8B030D-6E8A-4147-A177-3AD203B41FA5}">
                      <a16:colId xmlns:a16="http://schemas.microsoft.com/office/drawing/2014/main" val="2089078042"/>
                    </a:ext>
                  </a:extLst>
                </a:gridCol>
                <a:gridCol w="441960">
                  <a:extLst>
                    <a:ext uri="{9D8B030D-6E8A-4147-A177-3AD203B41FA5}">
                      <a16:colId xmlns:a16="http://schemas.microsoft.com/office/drawing/2014/main" val="1188112371"/>
                    </a:ext>
                  </a:extLst>
                </a:gridCol>
                <a:gridCol w="441960">
                  <a:extLst>
                    <a:ext uri="{9D8B030D-6E8A-4147-A177-3AD203B41FA5}">
                      <a16:colId xmlns:a16="http://schemas.microsoft.com/office/drawing/2014/main" val="2376552864"/>
                    </a:ext>
                  </a:extLst>
                </a:gridCol>
                <a:gridCol w="441960">
                  <a:extLst>
                    <a:ext uri="{9D8B030D-6E8A-4147-A177-3AD203B41FA5}">
                      <a16:colId xmlns:a16="http://schemas.microsoft.com/office/drawing/2014/main" val="335707380"/>
                    </a:ext>
                  </a:extLst>
                </a:gridCol>
                <a:gridCol w="441960">
                  <a:extLst>
                    <a:ext uri="{9D8B030D-6E8A-4147-A177-3AD203B41FA5}">
                      <a16:colId xmlns:a16="http://schemas.microsoft.com/office/drawing/2014/main" val="1517116742"/>
                    </a:ext>
                  </a:extLst>
                </a:gridCol>
                <a:gridCol w="441960">
                  <a:extLst>
                    <a:ext uri="{9D8B030D-6E8A-4147-A177-3AD203B41FA5}">
                      <a16:colId xmlns:a16="http://schemas.microsoft.com/office/drawing/2014/main" val="2169956210"/>
                    </a:ext>
                  </a:extLst>
                </a:gridCol>
                <a:gridCol w="441960">
                  <a:extLst>
                    <a:ext uri="{9D8B030D-6E8A-4147-A177-3AD203B41FA5}">
                      <a16:colId xmlns:a16="http://schemas.microsoft.com/office/drawing/2014/main" val="1846657629"/>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020110499"/>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3249595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82049473"/>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4655028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59592538"/>
                  </a:ext>
                </a:extLst>
              </a:tr>
            </a:tbl>
          </a:graphicData>
        </a:graphic>
      </p:graphicFrame>
      <p:graphicFrame>
        <p:nvGraphicFramePr>
          <p:cNvPr id="22" name="Table 21">
            <a:extLst>
              <a:ext uri="{FF2B5EF4-FFF2-40B4-BE49-F238E27FC236}">
                <a16:creationId xmlns:a16="http://schemas.microsoft.com/office/drawing/2014/main" id="{27BC813F-48E6-4744-ABC0-C8F100D8C96D}"/>
              </a:ext>
            </a:extLst>
          </p:cNvPr>
          <p:cNvGraphicFramePr>
            <a:graphicFrameLocks noGrp="1"/>
          </p:cNvGraphicFramePr>
          <p:nvPr>
            <p:extLst>
              <p:ext uri="{D42A27DB-BD31-4B8C-83A1-F6EECF244321}">
                <p14:modId xmlns:p14="http://schemas.microsoft.com/office/powerpoint/2010/main" val="4044482410"/>
              </p:ext>
            </p:extLst>
          </p:nvPr>
        </p:nvGraphicFramePr>
        <p:xfrm>
          <a:off x="1524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43656109"/>
                    </a:ext>
                  </a:extLst>
                </a:gridCol>
                <a:gridCol w="441960">
                  <a:extLst>
                    <a:ext uri="{9D8B030D-6E8A-4147-A177-3AD203B41FA5}">
                      <a16:colId xmlns:a16="http://schemas.microsoft.com/office/drawing/2014/main" val="2538420754"/>
                    </a:ext>
                  </a:extLst>
                </a:gridCol>
                <a:gridCol w="441960">
                  <a:extLst>
                    <a:ext uri="{9D8B030D-6E8A-4147-A177-3AD203B41FA5}">
                      <a16:colId xmlns:a16="http://schemas.microsoft.com/office/drawing/2014/main" val="332005540"/>
                    </a:ext>
                  </a:extLst>
                </a:gridCol>
                <a:gridCol w="441960">
                  <a:extLst>
                    <a:ext uri="{9D8B030D-6E8A-4147-A177-3AD203B41FA5}">
                      <a16:colId xmlns:a16="http://schemas.microsoft.com/office/drawing/2014/main" val="2089078042"/>
                    </a:ext>
                  </a:extLst>
                </a:gridCol>
                <a:gridCol w="441960">
                  <a:extLst>
                    <a:ext uri="{9D8B030D-6E8A-4147-A177-3AD203B41FA5}">
                      <a16:colId xmlns:a16="http://schemas.microsoft.com/office/drawing/2014/main" val="1188112371"/>
                    </a:ext>
                  </a:extLst>
                </a:gridCol>
                <a:gridCol w="441960">
                  <a:extLst>
                    <a:ext uri="{9D8B030D-6E8A-4147-A177-3AD203B41FA5}">
                      <a16:colId xmlns:a16="http://schemas.microsoft.com/office/drawing/2014/main" val="2376552864"/>
                    </a:ext>
                  </a:extLst>
                </a:gridCol>
                <a:gridCol w="441960">
                  <a:extLst>
                    <a:ext uri="{9D8B030D-6E8A-4147-A177-3AD203B41FA5}">
                      <a16:colId xmlns:a16="http://schemas.microsoft.com/office/drawing/2014/main" val="335707380"/>
                    </a:ext>
                  </a:extLst>
                </a:gridCol>
                <a:gridCol w="441960">
                  <a:extLst>
                    <a:ext uri="{9D8B030D-6E8A-4147-A177-3AD203B41FA5}">
                      <a16:colId xmlns:a16="http://schemas.microsoft.com/office/drawing/2014/main" val="1517116742"/>
                    </a:ext>
                  </a:extLst>
                </a:gridCol>
                <a:gridCol w="441960">
                  <a:extLst>
                    <a:ext uri="{9D8B030D-6E8A-4147-A177-3AD203B41FA5}">
                      <a16:colId xmlns:a16="http://schemas.microsoft.com/office/drawing/2014/main" val="2169956210"/>
                    </a:ext>
                  </a:extLst>
                </a:gridCol>
                <a:gridCol w="441960">
                  <a:extLst>
                    <a:ext uri="{9D8B030D-6E8A-4147-A177-3AD203B41FA5}">
                      <a16:colId xmlns:a16="http://schemas.microsoft.com/office/drawing/2014/main" val="1846657629"/>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020110499"/>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3249595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82049473"/>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4655028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59592538"/>
                  </a:ext>
                </a:extLst>
              </a:tr>
            </a:tbl>
          </a:graphicData>
        </a:graphic>
      </p:graphicFrame>
      <p:graphicFrame>
        <p:nvGraphicFramePr>
          <p:cNvPr id="23" name="Table 22">
            <a:extLst>
              <a:ext uri="{FF2B5EF4-FFF2-40B4-BE49-F238E27FC236}">
                <a16:creationId xmlns:a16="http://schemas.microsoft.com/office/drawing/2014/main" id="{4727BABB-3FDE-4C0C-A919-4379CE77915D}"/>
              </a:ext>
            </a:extLst>
          </p:cNvPr>
          <p:cNvGraphicFramePr>
            <a:graphicFrameLocks noGrp="1"/>
          </p:cNvGraphicFramePr>
          <p:nvPr>
            <p:extLst>
              <p:ext uri="{D42A27DB-BD31-4B8C-83A1-F6EECF244321}">
                <p14:modId xmlns:p14="http://schemas.microsoft.com/office/powerpoint/2010/main" val="3067291156"/>
              </p:ext>
            </p:extLst>
          </p:nvPr>
        </p:nvGraphicFramePr>
        <p:xfrm>
          <a:off x="1524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43656109"/>
                    </a:ext>
                  </a:extLst>
                </a:gridCol>
                <a:gridCol w="441960">
                  <a:extLst>
                    <a:ext uri="{9D8B030D-6E8A-4147-A177-3AD203B41FA5}">
                      <a16:colId xmlns:a16="http://schemas.microsoft.com/office/drawing/2014/main" val="2538420754"/>
                    </a:ext>
                  </a:extLst>
                </a:gridCol>
                <a:gridCol w="441960">
                  <a:extLst>
                    <a:ext uri="{9D8B030D-6E8A-4147-A177-3AD203B41FA5}">
                      <a16:colId xmlns:a16="http://schemas.microsoft.com/office/drawing/2014/main" val="332005540"/>
                    </a:ext>
                  </a:extLst>
                </a:gridCol>
                <a:gridCol w="441960">
                  <a:extLst>
                    <a:ext uri="{9D8B030D-6E8A-4147-A177-3AD203B41FA5}">
                      <a16:colId xmlns:a16="http://schemas.microsoft.com/office/drawing/2014/main" val="2089078042"/>
                    </a:ext>
                  </a:extLst>
                </a:gridCol>
                <a:gridCol w="441960">
                  <a:extLst>
                    <a:ext uri="{9D8B030D-6E8A-4147-A177-3AD203B41FA5}">
                      <a16:colId xmlns:a16="http://schemas.microsoft.com/office/drawing/2014/main" val="1188112371"/>
                    </a:ext>
                  </a:extLst>
                </a:gridCol>
                <a:gridCol w="441960">
                  <a:extLst>
                    <a:ext uri="{9D8B030D-6E8A-4147-A177-3AD203B41FA5}">
                      <a16:colId xmlns:a16="http://schemas.microsoft.com/office/drawing/2014/main" val="2376552864"/>
                    </a:ext>
                  </a:extLst>
                </a:gridCol>
                <a:gridCol w="441960">
                  <a:extLst>
                    <a:ext uri="{9D8B030D-6E8A-4147-A177-3AD203B41FA5}">
                      <a16:colId xmlns:a16="http://schemas.microsoft.com/office/drawing/2014/main" val="335707380"/>
                    </a:ext>
                  </a:extLst>
                </a:gridCol>
                <a:gridCol w="441960">
                  <a:extLst>
                    <a:ext uri="{9D8B030D-6E8A-4147-A177-3AD203B41FA5}">
                      <a16:colId xmlns:a16="http://schemas.microsoft.com/office/drawing/2014/main" val="1517116742"/>
                    </a:ext>
                  </a:extLst>
                </a:gridCol>
                <a:gridCol w="441960">
                  <a:extLst>
                    <a:ext uri="{9D8B030D-6E8A-4147-A177-3AD203B41FA5}">
                      <a16:colId xmlns:a16="http://schemas.microsoft.com/office/drawing/2014/main" val="2169956210"/>
                    </a:ext>
                  </a:extLst>
                </a:gridCol>
                <a:gridCol w="441960">
                  <a:extLst>
                    <a:ext uri="{9D8B030D-6E8A-4147-A177-3AD203B41FA5}">
                      <a16:colId xmlns:a16="http://schemas.microsoft.com/office/drawing/2014/main" val="1846657629"/>
                    </a:ext>
                  </a:extLst>
                </a:gridCol>
              </a:tblGrid>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020110499"/>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32495951"/>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82049473"/>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46550289"/>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59592538"/>
                  </a:ext>
                </a:extLst>
              </a:tr>
            </a:tbl>
          </a:graphicData>
        </a:graphic>
      </p:graphicFrame>
    </p:spTree>
    <p:extLst>
      <p:ext uri="{BB962C8B-B14F-4D97-AF65-F5344CB8AC3E}">
        <p14:creationId xmlns:p14="http://schemas.microsoft.com/office/powerpoint/2010/main" val="81463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AE633A-D926-4142-A3F8-0684F49969F2}"/>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47674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81 pegs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FF468F67-304D-4731-9829-6D981D1CA88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51210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70327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Red Peg has a Three”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6025BD5-C3EE-496D-A7D8-9D993129B9D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pegs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FC9071A-A2E5-4D01-A87E-60A51F47563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odd number </a:t>
            </a:r>
          </a:p>
          <a:p>
            <a:pPr algn="ctr"/>
            <a:r>
              <a:rPr lang="en-US" b="1" dirty="0">
                <a:solidFill>
                  <a:schemeClr val="tx1"/>
                </a:solidFill>
              </a:rPr>
              <a:t>between 50 and 100.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red peg on the top has a 3.  </a:t>
            </a:r>
          </a:p>
          <a:p>
            <a:pPr algn="ctr"/>
            <a:r>
              <a:rPr lang="en-US" b="1" dirty="0">
                <a:solidFill>
                  <a:schemeClr val="tx1"/>
                </a:solidFill>
              </a:rPr>
              <a:t>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sz="1600" b="1" dirty="0">
                <a:solidFill>
                  <a:schemeClr val="tx1"/>
                </a:solidFill>
              </a:rPr>
              <a:t>The blue peg on the top has a 9.</a:t>
            </a:r>
          </a:p>
          <a:p>
            <a:pPr algn="ctr"/>
            <a:r>
              <a:rPr lang="en-US" sz="1600" b="1" dirty="0">
                <a:solidFill>
                  <a:schemeClr val="tx1"/>
                </a:solidFill>
              </a:rPr>
              <a:t>The answer does not include the digit 9.</a:t>
            </a:r>
          </a:p>
          <a:p>
            <a:pPr algn="ctr"/>
            <a:r>
              <a:rPr lang="en-US" sz="1400" b="1" dirty="0">
                <a:solidFill>
                  <a:schemeClr val="tx1"/>
                </a:solidFill>
              </a:rPr>
              <a:t>Bonus Clue:  The 9 is important!  </a:t>
            </a:r>
          </a:p>
          <a:p>
            <a:pPr algn="ctr"/>
            <a:r>
              <a:rPr lang="en-US" sz="1400" b="1" dirty="0">
                <a:solidFill>
                  <a:schemeClr val="tx1"/>
                </a:solidFill>
              </a:rPr>
              <a:t>Remember it when you come to the end!</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7.</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does not include the digit 7.</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AE633A-D926-4142-A3F8-0684F49969F2}"/>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81 pegs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FF468F67-304D-4731-9829-6D981D1CA88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Red Peg has a Three”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44901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6025BD5-C3EE-496D-A7D8-9D993129B9D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pegs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5497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4412</TotalTime>
  <Words>2544</Words>
  <Application>Microsoft Office PowerPoint</Application>
  <PresentationFormat>On-screen Show (4:3)</PresentationFormat>
  <Paragraphs>617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128</cp:revision>
  <dcterms:created xsi:type="dcterms:W3CDTF">2020-11-09T02:38:45Z</dcterms:created>
  <dcterms:modified xsi:type="dcterms:W3CDTF">2022-03-28T23:17:21Z</dcterms:modified>
</cp:coreProperties>
</file>