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02" r:id="rId2"/>
    <p:sldId id="257" r:id="rId3"/>
    <p:sldId id="258" r:id="rId4"/>
    <p:sldId id="259" r:id="rId5"/>
    <p:sldId id="260" r:id="rId6"/>
    <p:sldId id="261" r:id="rId7"/>
    <p:sldId id="4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90" d="100"/>
          <a:sy n="90" d="100"/>
        </p:scale>
        <p:origin x="1656" y="49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“Shy Ducks”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C17AA5-EDBB-4337-9833-0D022A0B6E59}"/>
              </a:ext>
            </a:extLst>
          </p:cNvPr>
          <p:cNvPicPr>
            <a:picLocks noChangeAspect="1"/>
          </p:cNvPicPr>
          <p:nvPr/>
        </p:nvPicPr>
        <p:blipFill rotWithShape="1">
          <a:blip r:embed="rId2">
            <a:extLst>
              <a:ext uri="{28A0092B-C50C-407E-A947-70E740481C1C}">
                <a14:useLocalDpi xmlns:a14="http://schemas.microsoft.com/office/drawing/2010/main" val="0"/>
              </a:ext>
            </a:extLst>
          </a:blip>
          <a:srcRect t="3333" b="46667"/>
          <a:stretch/>
        </p:blipFill>
        <p:spPr>
          <a:xfrm>
            <a:off x="0" y="18690"/>
            <a:ext cx="9144000" cy="3429000"/>
          </a:xfrm>
          <a:prstGeom prst="rect">
            <a:avLst/>
          </a:prstGeom>
        </p:spPr>
      </p:pic>
      <p:sp>
        <p:nvSpPr>
          <p:cNvPr id="11" name="Rectangle 10"/>
          <p:cNvSpPr/>
          <p:nvPr/>
        </p:nvSpPr>
        <p:spPr>
          <a:xfrm>
            <a:off x="1524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1524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What is the TOTAL </a:t>
            </a:r>
          </a:p>
          <a:p>
            <a:pPr algn="ctr"/>
            <a:r>
              <a:rPr lang="en-US" sz="2000" b="1" dirty="0">
                <a:solidFill>
                  <a:schemeClr val="tx1"/>
                </a:solidFill>
              </a:rPr>
              <a:t>number of ducks?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34E7686-A39F-488C-AFED-4419254E023D}"/>
              </a:ext>
            </a:extLst>
          </p:cNvPr>
          <p:cNvPicPr>
            <a:picLocks noChangeAspect="1"/>
          </p:cNvPicPr>
          <p:nvPr/>
        </p:nvPicPr>
        <p:blipFill rotWithShape="1">
          <a:blip r:embed="rId2">
            <a:extLst>
              <a:ext uri="{28A0092B-C50C-407E-A947-70E740481C1C}">
                <a14:useLocalDpi xmlns:a14="http://schemas.microsoft.com/office/drawing/2010/main" val="0"/>
              </a:ext>
            </a:extLst>
          </a:blip>
          <a:srcRect t="3333" b="46667"/>
          <a:stretch/>
        </p:blipFill>
        <p:spPr>
          <a:xfrm>
            <a:off x="0" y="18690"/>
            <a:ext cx="9144000" cy="3429000"/>
          </a:xfrm>
          <a:prstGeom prst="rect">
            <a:avLst/>
          </a:prstGeom>
        </p:spPr>
      </p:pic>
      <p:sp>
        <p:nvSpPr>
          <p:cNvPr id="17" name="Rectangle 16"/>
          <p:cNvSpPr/>
          <p:nvPr/>
        </p:nvSpPr>
        <p:spPr>
          <a:xfrm>
            <a:off x="381000" y="3795144"/>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381000" y="5090543"/>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4830227" y="3795145"/>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4830227" y="5090544"/>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381000" y="3795145"/>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All the ducks are in a line, but some are shy and you can’t see them.</a:t>
            </a:r>
          </a:p>
        </p:txBody>
      </p:sp>
      <p:sp>
        <p:nvSpPr>
          <p:cNvPr id="29" name="Rectangle 28"/>
          <p:cNvSpPr/>
          <p:nvPr/>
        </p:nvSpPr>
        <p:spPr>
          <a:xfrm>
            <a:off x="381000" y="5090544"/>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There are more than 12 ducks.</a:t>
            </a:r>
          </a:p>
        </p:txBody>
      </p:sp>
      <p:sp>
        <p:nvSpPr>
          <p:cNvPr id="30" name="Rectangle 29"/>
          <p:cNvSpPr/>
          <p:nvPr/>
        </p:nvSpPr>
        <p:spPr>
          <a:xfrm>
            <a:off x="4830227" y="3795145"/>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not 13 or 14.</a:t>
            </a:r>
          </a:p>
        </p:txBody>
      </p:sp>
      <p:sp>
        <p:nvSpPr>
          <p:cNvPr id="31" name="Rectangle 30"/>
          <p:cNvSpPr/>
          <p:nvPr/>
        </p:nvSpPr>
        <p:spPr>
          <a:xfrm>
            <a:off x="4830227" y="5090545"/>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not 16, 17, 18, or 19.</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3" name="Table 2">
            <a:extLst>
              <a:ext uri="{FF2B5EF4-FFF2-40B4-BE49-F238E27FC236}">
                <a16:creationId xmlns:a16="http://schemas.microsoft.com/office/drawing/2014/main" id="{7DA017E6-FF1D-4E1D-B200-2386EBAE8F12}"/>
              </a:ext>
            </a:extLst>
          </p:cNvPr>
          <p:cNvGraphicFramePr>
            <a:graphicFrameLocks noGrp="1"/>
          </p:cNvGraphicFramePr>
          <p:nvPr>
            <p:extLst>
              <p:ext uri="{D42A27DB-BD31-4B8C-83A1-F6EECF244321}">
                <p14:modId xmlns:p14="http://schemas.microsoft.com/office/powerpoint/2010/main" val="1955086552"/>
              </p:ext>
            </p:extLst>
          </p:nvPr>
        </p:nvGraphicFramePr>
        <p:xfrm>
          <a:off x="76200" y="2590800"/>
          <a:ext cx="4419600" cy="762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496596653"/>
                    </a:ext>
                  </a:extLst>
                </a:gridCol>
                <a:gridCol w="441960">
                  <a:extLst>
                    <a:ext uri="{9D8B030D-6E8A-4147-A177-3AD203B41FA5}">
                      <a16:colId xmlns:a16="http://schemas.microsoft.com/office/drawing/2014/main" val="195304525"/>
                    </a:ext>
                  </a:extLst>
                </a:gridCol>
                <a:gridCol w="441960">
                  <a:extLst>
                    <a:ext uri="{9D8B030D-6E8A-4147-A177-3AD203B41FA5}">
                      <a16:colId xmlns:a16="http://schemas.microsoft.com/office/drawing/2014/main" val="2048204913"/>
                    </a:ext>
                  </a:extLst>
                </a:gridCol>
                <a:gridCol w="441960">
                  <a:extLst>
                    <a:ext uri="{9D8B030D-6E8A-4147-A177-3AD203B41FA5}">
                      <a16:colId xmlns:a16="http://schemas.microsoft.com/office/drawing/2014/main" val="2401454477"/>
                    </a:ext>
                  </a:extLst>
                </a:gridCol>
                <a:gridCol w="441960">
                  <a:extLst>
                    <a:ext uri="{9D8B030D-6E8A-4147-A177-3AD203B41FA5}">
                      <a16:colId xmlns:a16="http://schemas.microsoft.com/office/drawing/2014/main" val="4274637231"/>
                    </a:ext>
                  </a:extLst>
                </a:gridCol>
                <a:gridCol w="441960">
                  <a:extLst>
                    <a:ext uri="{9D8B030D-6E8A-4147-A177-3AD203B41FA5}">
                      <a16:colId xmlns:a16="http://schemas.microsoft.com/office/drawing/2014/main" val="796944763"/>
                    </a:ext>
                  </a:extLst>
                </a:gridCol>
                <a:gridCol w="441960">
                  <a:extLst>
                    <a:ext uri="{9D8B030D-6E8A-4147-A177-3AD203B41FA5}">
                      <a16:colId xmlns:a16="http://schemas.microsoft.com/office/drawing/2014/main" val="2919554608"/>
                    </a:ext>
                  </a:extLst>
                </a:gridCol>
                <a:gridCol w="441960">
                  <a:extLst>
                    <a:ext uri="{9D8B030D-6E8A-4147-A177-3AD203B41FA5}">
                      <a16:colId xmlns:a16="http://schemas.microsoft.com/office/drawing/2014/main" val="840724234"/>
                    </a:ext>
                  </a:extLst>
                </a:gridCol>
                <a:gridCol w="441960">
                  <a:extLst>
                    <a:ext uri="{9D8B030D-6E8A-4147-A177-3AD203B41FA5}">
                      <a16:colId xmlns:a16="http://schemas.microsoft.com/office/drawing/2014/main" val="3868569822"/>
                    </a:ext>
                  </a:extLst>
                </a:gridCol>
                <a:gridCol w="441960">
                  <a:extLst>
                    <a:ext uri="{9D8B030D-6E8A-4147-A177-3AD203B41FA5}">
                      <a16:colId xmlns:a16="http://schemas.microsoft.com/office/drawing/2014/main" val="1355831327"/>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4251726"/>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5081734"/>
                  </a:ext>
                </a:extLst>
              </a:tr>
            </a:tbl>
          </a:graphicData>
        </a:graphic>
      </p:graphicFrame>
      <p:graphicFrame>
        <p:nvGraphicFramePr>
          <p:cNvPr id="18" name="Table 17">
            <a:extLst>
              <a:ext uri="{FF2B5EF4-FFF2-40B4-BE49-F238E27FC236}">
                <a16:creationId xmlns:a16="http://schemas.microsoft.com/office/drawing/2014/main" id="{D6147D0D-6F11-405B-AC91-5FE8B970089E}"/>
              </a:ext>
            </a:extLst>
          </p:cNvPr>
          <p:cNvGraphicFramePr>
            <a:graphicFrameLocks noGrp="1"/>
          </p:cNvGraphicFramePr>
          <p:nvPr>
            <p:extLst>
              <p:ext uri="{D42A27DB-BD31-4B8C-83A1-F6EECF244321}">
                <p14:modId xmlns:p14="http://schemas.microsoft.com/office/powerpoint/2010/main" val="1035602241"/>
              </p:ext>
            </p:extLst>
          </p:nvPr>
        </p:nvGraphicFramePr>
        <p:xfrm>
          <a:off x="76200" y="2590800"/>
          <a:ext cx="4419600" cy="762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496596653"/>
                    </a:ext>
                  </a:extLst>
                </a:gridCol>
                <a:gridCol w="441960">
                  <a:extLst>
                    <a:ext uri="{9D8B030D-6E8A-4147-A177-3AD203B41FA5}">
                      <a16:colId xmlns:a16="http://schemas.microsoft.com/office/drawing/2014/main" val="195304525"/>
                    </a:ext>
                  </a:extLst>
                </a:gridCol>
                <a:gridCol w="441960">
                  <a:extLst>
                    <a:ext uri="{9D8B030D-6E8A-4147-A177-3AD203B41FA5}">
                      <a16:colId xmlns:a16="http://schemas.microsoft.com/office/drawing/2014/main" val="2048204913"/>
                    </a:ext>
                  </a:extLst>
                </a:gridCol>
                <a:gridCol w="441960">
                  <a:extLst>
                    <a:ext uri="{9D8B030D-6E8A-4147-A177-3AD203B41FA5}">
                      <a16:colId xmlns:a16="http://schemas.microsoft.com/office/drawing/2014/main" val="2401454477"/>
                    </a:ext>
                  </a:extLst>
                </a:gridCol>
                <a:gridCol w="441960">
                  <a:extLst>
                    <a:ext uri="{9D8B030D-6E8A-4147-A177-3AD203B41FA5}">
                      <a16:colId xmlns:a16="http://schemas.microsoft.com/office/drawing/2014/main" val="4274637231"/>
                    </a:ext>
                  </a:extLst>
                </a:gridCol>
                <a:gridCol w="441960">
                  <a:extLst>
                    <a:ext uri="{9D8B030D-6E8A-4147-A177-3AD203B41FA5}">
                      <a16:colId xmlns:a16="http://schemas.microsoft.com/office/drawing/2014/main" val="796944763"/>
                    </a:ext>
                  </a:extLst>
                </a:gridCol>
                <a:gridCol w="441960">
                  <a:extLst>
                    <a:ext uri="{9D8B030D-6E8A-4147-A177-3AD203B41FA5}">
                      <a16:colId xmlns:a16="http://schemas.microsoft.com/office/drawing/2014/main" val="2919554608"/>
                    </a:ext>
                  </a:extLst>
                </a:gridCol>
                <a:gridCol w="441960">
                  <a:extLst>
                    <a:ext uri="{9D8B030D-6E8A-4147-A177-3AD203B41FA5}">
                      <a16:colId xmlns:a16="http://schemas.microsoft.com/office/drawing/2014/main" val="840724234"/>
                    </a:ext>
                  </a:extLst>
                </a:gridCol>
                <a:gridCol w="441960">
                  <a:extLst>
                    <a:ext uri="{9D8B030D-6E8A-4147-A177-3AD203B41FA5}">
                      <a16:colId xmlns:a16="http://schemas.microsoft.com/office/drawing/2014/main" val="3868569822"/>
                    </a:ext>
                  </a:extLst>
                </a:gridCol>
                <a:gridCol w="441960">
                  <a:extLst>
                    <a:ext uri="{9D8B030D-6E8A-4147-A177-3AD203B41FA5}">
                      <a16:colId xmlns:a16="http://schemas.microsoft.com/office/drawing/2014/main" val="1355831327"/>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84251726"/>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5081734"/>
                  </a:ext>
                </a:extLst>
              </a:tr>
            </a:tbl>
          </a:graphicData>
        </a:graphic>
      </p:graphicFrame>
      <p:graphicFrame>
        <p:nvGraphicFramePr>
          <p:cNvPr id="20" name="Table 19">
            <a:extLst>
              <a:ext uri="{FF2B5EF4-FFF2-40B4-BE49-F238E27FC236}">
                <a16:creationId xmlns:a16="http://schemas.microsoft.com/office/drawing/2014/main" id="{0205ED16-35C0-4029-8412-1405ACBD89D5}"/>
              </a:ext>
            </a:extLst>
          </p:cNvPr>
          <p:cNvGraphicFramePr>
            <a:graphicFrameLocks noGrp="1"/>
          </p:cNvGraphicFramePr>
          <p:nvPr>
            <p:extLst>
              <p:ext uri="{D42A27DB-BD31-4B8C-83A1-F6EECF244321}">
                <p14:modId xmlns:p14="http://schemas.microsoft.com/office/powerpoint/2010/main" val="1320285126"/>
              </p:ext>
            </p:extLst>
          </p:nvPr>
        </p:nvGraphicFramePr>
        <p:xfrm>
          <a:off x="76200" y="2590800"/>
          <a:ext cx="4419600" cy="762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496596653"/>
                    </a:ext>
                  </a:extLst>
                </a:gridCol>
                <a:gridCol w="441960">
                  <a:extLst>
                    <a:ext uri="{9D8B030D-6E8A-4147-A177-3AD203B41FA5}">
                      <a16:colId xmlns:a16="http://schemas.microsoft.com/office/drawing/2014/main" val="195304525"/>
                    </a:ext>
                  </a:extLst>
                </a:gridCol>
                <a:gridCol w="441960">
                  <a:extLst>
                    <a:ext uri="{9D8B030D-6E8A-4147-A177-3AD203B41FA5}">
                      <a16:colId xmlns:a16="http://schemas.microsoft.com/office/drawing/2014/main" val="2048204913"/>
                    </a:ext>
                  </a:extLst>
                </a:gridCol>
                <a:gridCol w="441960">
                  <a:extLst>
                    <a:ext uri="{9D8B030D-6E8A-4147-A177-3AD203B41FA5}">
                      <a16:colId xmlns:a16="http://schemas.microsoft.com/office/drawing/2014/main" val="2401454477"/>
                    </a:ext>
                  </a:extLst>
                </a:gridCol>
                <a:gridCol w="441960">
                  <a:extLst>
                    <a:ext uri="{9D8B030D-6E8A-4147-A177-3AD203B41FA5}">
                      <a16:colId xmlns:a16="http://schemas.microsoft.com/office/drawing/2014/main" val="4274637231"/>
                    </a:ext>
                  </a:extLst>
                </a:gridCol>
                <a:gridCol w="441960">
                  <a:extLst>
                    <a:ext uri="{9D8B030D-6E8A-4147-A177-3AD203B41FA5}">
                      <a16:colId xmlns:a16="http://schemas.microsoft.com/office/drawing/2014/main" val="796944763"/>
                    </a:ext>
                  </a:extLst>
                </a:gridCol>
                <a:gridCol w="441960">
                  <a:extLst>
                    <a:ext uri="{9D8B030D-6E8A-4147-A177-3AD203B41FA5}">
                      <a16:colId xmlns:a16="http://schemas.microsoft.com/office/drawing/2014/main" val="2919554608"/>
                    </a:ext>
                  </a:extLst>
                </a:gridCol>
                <a:gridCol w="441960">
                  <a:extLst>
                    <a:ext uri="{9D8B030D-6E8A-4147-A177-3AD203B41FA5}">
                      <a16:colId xmlns:a16="http://schemas.microsoft.com/office/drawing/2014/main" val="840724234"/>
                    </a:ext>
                  </a:extLst>
                </a:gridCol>
                <a:gridCol w="441960">
                  <a:extLst>
                    <a:ext uri="{9D8B030D-6E8A-4147-A177-3AD203B41FA5}">
                      <a16:colId xmlns:a16="http://schemas.microsoft.com/office/drawing/2014/main" val="3868569822"/>
                    </a:ext>
                  </a:extLst>
                </a:gridCol>
                <a:gridCol w="441960">
                  <a:extLst>
                    <a:ext uri="{9D8B030D-6E8A-4147-A177-3AD203B41FA5}">
                      <a16:colId xmlns:a16="http://schemas.microsoft.com/office/drawing/2014/main" val="1355831327"/>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84251726"/>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5081734"/>
                  </a:ext>
                </a:extLst>
              </a:tr>
            </a:tbl>
          </a:graphicData>
        </a:graphic>
      </p:graphicFrame>
      <p:graphicFrame>
        <p:nvGraphicFramePr>
          <p:cNvPr id="21" name="Table 20">
            <a:extLst>
              <a:ext uri="{FF2B5EF4-FFF2-40B4-BE49-F238E27FC236}">
                <a16:creationId xmlns:a16="http://schemas.microsoft.com/office/drawing/2014/main" id="{A9D95970-4369-4E1C-9994-FA7E976AAC0C}"/>
              </a:ext>
            </a:extLst>
          </p:cNvPr>
          <p:cNvGraphicFramePr>
            <a:graphicFrameLocks noGrp="1"/>
          </p:cNvGraphicFramePr>
          <p:nvPr>
            <p:extLst>
              <p:ext uri="{D42A27DB-BD31-4B8C-83A1-F6EECF244321}">
                <p14:modId xmlns:p14="http://schemas.microsoft.com/office/powerpoint/2010/main" val="1016724141"/>
              </p:ext>
            </p:extLst>
          </p:nvPr>
        </p:nvGraphicFramePr>
        <p:xfrm>
          <a:off x="76200" y="2590800"/>
          <a:ext cx="4419600" cy="762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496596653"/>
                    </a:ext>
                  </a:extLst>
                </a:gridCol>
                <a:gridCol w="441960">
                  <a:extLst>
                    <a:ext uri="{9D8B030D-6E8A-4147-A177-3AD203B41FA5}">
                      <a16:colId xmlns:a16="http://schemas.microsoft.com/office/drawing/2014/main" val="195304525"/>
                    </a:ext>
                  </a:extLst>
                </a:gridCol>
                <a:gridCol w="441960">
                  <a:extLst>
                    <a:ext uri="{9D8B030D-6E8A-4147-A177-3AD203B41FA5}">
                      <a16:colId xmlns:a16="http://schemas.microsoft.com/office/drawing/2014/main" val="2048204913"/>
                    </a:ext>
                  </a:extLst>
                </a:gridCol>
                <a:gridCol w="441960">
                  <a:extLst>
                    <a:ext uri="{9D8B030D-6E8A-4147-A177-3AD203B41FA5}">
                      <a16:colId xmlns:a16="http://schemas.microsoft.com/office/drawing/2014/main" val="2401454477"/>
                    </a:ext>
                  </a:extLst>
                </a:gridCol>
                <a:gridCol w="441960">
                  <a:extLst>
                    <a:ext uri="{9D8B030D-6E8A-4147-A177-3AD203B41FA5}">
                      <a16:colId xmlns:a16="http://schemas.microsoft.com/office/drawing/2014/main" val="4274637231"/>
                    </a:ext>
                  </a:extLst>
                </a:gridCol>
                <a:gridCol w="441960">
                  <a:extLst>
                    <a:ext uri="{9D8B030D-6E8A-4147-A177-3AD203B41FA5}">
                      <a16:colId xmlns:a16="http://schemas.microsoft.com/office/drawing/2014/main" val="796944763"/>
                    </a:ext>
                  </a:extLst>
                </a:gridCol>
                <a:gridCol w="441960">
                  <a:extLst>
                    <a:ext uri="{9D8B030D-6E8A-4147-A177-3AD203B41FA5}">
                      <a16:colId xmlns:a16="http://schemas.microsoft.com/office/drawing/2014/main" val="2919554608"/>
                    </a:ext>
                  </a:extLst>
                </a:gridCol>
                <a:gridCol w="441960">
                  <a:extLst>
                    <a:ext uri="{9D8B030D-6E8A-4147-A177-3AD203B41FA5}">
                      <a16:colId xmlns:a16="http://schemas.microsoft.com/office/drawing/2014/main" val="840724234"/>
                    </a:ext>
                  </a:extLst>
                </a:gridCol>
                <a:gridCol w="441960">
                  <a:extLst>
                    <a:ext uri="{9D8B030D-6E8A-4147-A177-3AD203B41FA5}">
                      <a16:colId xmlns:a16="http://schemas.microsoft.com/office/drawing/2014/main" val="3868569822"/>
                    </a:ext>
                  </a:extLst>
                </a:gridCol>
                <a:gridCol w="441960">
                  <a:extLst>
                    <a:ext uri="{9D8B030D-6E8A-4147-A177-3AD203B41FA5}">
                      <a16:colId xmlns:a16="http://schemas.microsoft.com/office/drawing/2014/main" val="1355831327"/>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84251726"/>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5081734"/>
                  </a:ext>
                </a:extLst>
              </a:tr>
            </a:tbl>
          </a:graphicData>
        </a:graphic>
      </p:graphicFrame>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AF52DF-AA96-473E-A0A5-E477B3CBD511}"/>
              </a:ext>
            </a:extLst>
          </p:cNvPr>
          <p:cNvPicPr>
            <a:picLocks noChangeAspect="1"/>
          </p:cNvPicPr>
          <p:nvPr/>
        </p:nvPicPr>
        <p:blipFill rotWithShape="1">
          <a:blip r:embed="rId2">
            <a:extLst>
              <a:ext uri="{28A0092B-C50C-407E-A947-70E740481C1C}">
                <a14:useLocalDpi xmlns:a14="http://schemas.microsoft.com/office/drawing/2010/main" val="0"/>
              </a:ext>
            </a:extLst>
          </a:blip>
          <a:srcRect t="3333" b="46667"/>
          <a:stretch/>
        </p:blipFill>
        <p:spPr>
          <a:xfrm>
            <a:off x="0" y="18690"/>
            <a:ext cx="9144000" cy="3429000"/>
          </a:xfrm>
          <a:prstGeom prst="rect">
            <a:avLst/>
          </a:prstGeom>
        </p:spPr>
      </p:pic>
      <p:sp>
        <p:nvSpPr>
          <p:cNvPr id="12" name="Rectangle 11"/>
          <p:cNvSpPr/>
          <p:nvPr/>
        </p:nvSpPr>
        <p:spPr>
          <a:xfrm>
            <a:off x="5029200" y="3826157"/>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4035824"/>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15 ducks</a:t>
            </a:r>
          </a:p>
        </p:txBody>
      </p:sp>
      <p:sp>
        <p:nvSpPr>
          <p:cNvPr id="17" name="Rectangle 16"/>
          <p:cNvSpPr/>
          <p:nvPr/>
        </p:nvSpPr>
        <p:spPr>
          <a:xfrm>
            <a:off x="5020519" y="4058009"/>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3" name="Picture 12">
            <a:extLst>
              <a:ext uri="{FF2B5EF4-FFF2-40B4-BE49-F238E27FC236}">
                <a16:creationId xmlns:a16="http://schemas.microsoft.com/office/drawing/2014/main" id="{2E6958DB-89C3-4BD8-BDBE-BA0D67D68410}"/>
              </a:ext>
            </a:extLst>
          </p:cNvPr>
          <p:cNvPicPr>
            <a:picLocks noChangeAspect="1"/>
          </p:cNvPicPr>
          <p:nvPr/>
        </p:nvPicPr>
        <p:blipFill rotWithShape="1">
          <a:blip r:embed="rId2">
            <a:extLst>
              <a:ext uri="{28A0092B-C50C-407E-A947-70E740481C1C}">
                <a14:useLocalDpi xmlns:a14="http://schemas.microsoft.com/office/drawing/2010/main" val="0"/>
              </a:ext>
            </a:extLst>
          </a:blip>
          <a:srcRect t="3333" b="46667"/>
          <a:stretch/>
        </p:blipFill>
        <p:spPr>
          <a:xfrm>
            <a:off x="0" y="18690"/>
            <a:ext cx="9144000" cy="3429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3816</TotalTime>
  <Words>947</Words>
  <Application>Microsoft Office PowerPoint</Application>
  <PresentationFormat>On-screen Show (4:3)</PresentationFormat>
  <Paragraphs>169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107</cp:revision>
  <dcterms:created xsi:type="dcterms:W3CDTF">2020-11-09T02:38:45Z</dcterms:created>
  <dcterms:modified xsi:type="dcterms:W3CDTF">2021-11-12T15:15:17Z</dcterms:modified>
</cp:coreProperties>
</file>