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489" r:id="rId9"/>
    <p:sldId id="490" r:id="rId10"/>
    <p:sldId id="491" r:id="rId11"/>
    <p:sldId id="492" r:id="rId12"/>
    <p:sldId id="493" r:id="rId13"/>
    <p:sldId id="502" r:id="rId14"/>
    <p:sldId id="495" r:id="rId15"/>
    <p:sldId id="496" r:id="rId16"/>
    <p:sldId id="501" r:id="rId17"/>
    <p:sldId id="498" r:id="rId18"/>
    <p:sldId id="499" r:id="rId19"/>
    <p:sldId id="50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E0CC232-FF6D-4B74-81D3-E27CBE2A8A18}"/>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974106" y="126507"/>
            <a:ext cx="2776187" cy="4114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 2-digit number </a:t>
            </a:r>
          </a:p>
          <a:p>
            <a:pPr algn="ctr"/>
            <a:r>
              <a:rPr lang="en-US" b="1" dirty="0">
                <a:solidFill>
                  <a:schemeClr val="tx1"/>
                </a:solidFill>
              </a:rPr>
              <a:t>that is a multiple of 6.</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is also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greater than 20.</a:t>
            </a:r>
          </a:p>
          <a:p>
            <a:pPr algn="ctr"/>
            <a:r>
              <a:rPr lang="en-US" b="1" dirty="0">
                <a:solidFill>
                  <a:schemeClr val="tx1"/>
                </a:solidFill>
              </a:rPr>
              <a:t>Also, the answer is not </a:t>
            </a:r>
          </a:p>
          <a:p>
            <a:pPr algn="ctr"/>
            <a:r>
              <a:rPr lang="en-US" b="1" dirty="0">
                <a:solidFill>
                  <a:schemeClr val="tx1"/>
                </a:solidFill>
              </a:rPr>
              <a:t>a square number.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10.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You just eliminated the 60.  Find two remaining numbers with a difference of 60.  Eliminate both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6FBC159E-106A-4399-9827-EE7EEEF27F92}"/>
              </a:ext>
            </a:extLst>
          </p:cNvPr>
          <p:cNvGraphicFramePr>
            <a:graphicFrameLocks noGrp="1"/>
          </p:cNvGraphicFramePr>
          <p:nvPr>
            <p:extLst>
              <p:ext uri="{D42A27DB-BD31-4B8C-83A1-F6EECF244321}">
                <p14:modId xmlns:p14="http://schemas.microsoft.com/office/powerpoint/2010/main" val="2001506715"/>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4518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D0750C-A98E-4875-9498-AAF7B15870FB}"/>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70419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F101043-8809-474A-9292-6AF5E17AD567}"/>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72 bowling pins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34804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50933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“Sixty Seems Important”</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9977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6D7B241-4D5B-4933-AC2C-8140DBF94293}"/>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bowling pins </a:t>
            </a:r>
          </a:p>
          <a:p>
            <a:pPr algn="ctr"/>
            <a:r>
              <a:rPr lang="en-US" sz="2000" b="1" dirty="0">
                <a:solidFill>
                  <a:schemeClr val="tx1"/>
                </a:solidFill>
              </a:rPr>
              <a:t>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8677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E0CC232-FF6D-4B74-81D3-E27CBE2A8A18}"/>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974106" y="126507"/>
            <a:ext cx="2776187" cy="4114800"/>
          </a:xfrm>
          <a:prstGeom prst="rect">
            <a:avLst/>
          </a:prstGeom>
        </p:spPr>
      </p:pic>
      <p:graphicFrame>
        <p:nvGraphicFramePr>
          <p:cNvPr id="18" name="Table 17">
            <a:extLst>
              <a:ext uri="{FF2B5EF4-FFF2-40B4-BE49-F238E27FC236}">
                <a16:creationId xmlns:a16="http://schemas.microsoft.com/office/drawing/2014/main" id="{6FBC159E-106A-4399-9827-EE7EEEF27F92}"/>
              </a:ext>
            </a:extLst>
          </p:cNvPr>
          <p:cNvGraphicFramePr>
            <a:graphicFrameLocks noGrp="1"/>
          </p:cNvGraphicFramePr>
          <p:nvPr>
            <p:extLst>
              <p:ext uri="{D42A27DB-BD31-4B8C-83A1-F6EECF244321}">
                <p14:modId xmlns:p14="http://schemas.microsoft.com/office/powerpoint/2010/main" val="3804726987"/>
              </p:ext>
            </p:extLst>
          </p:nvPr>
        </p:nvGraphicFramePr>
        <p:xfrm>
          <a:off x="152400" y="40386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4DEDAEFB-7C86-4A72-BA27-4935F27688B4}"/>
              </a:ext>
            </a:extLst>
          </p:cNvPr>
          <p:cNvGraphicFramePr>
            <a:graphicFrameLocks noGrp="1"/>
          </p:cNvGraphicFramePr>
          <p:nvPr>
            <p:extLst>
              <p:ext uri="{D42A27DB-BD31-4B8C-83A1-F6EECF244321}">
                <p14:modId xmlns:p14="http://schemas.microsoft.com/office/powerpoint/2010/main" val="3623007339"/>
              </p:ext>
            </p:extLst>
          </p:nvPr>
        </p:nvGraphicFramePr>
        <p:xfrm>
          <a:off x="152400" y="40386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58B46737-12C5-40D9-99A2-FB86006A3136}"/>
              </a:ext>
            </a:extLst>
          </p:cNvPr>
          <p:cNvGraphicFramePr>
            <a:graphicFrameLocks noGrp="1"/>
          </p:cNvGraphicFramePr>
          <p:nvPr>
            <p:extLst>
              <p:ext uri="{D42A27DB-BD31-4B8C-83A1-F6EECF244321}">
                <p14:modId xmlns:p14="http://schemas.microsoft.com/office/powerpoint/2010/main" val="342133715"/>
              </p:ext>
            </p:extLst>
          </p:nvPr>
        </p:nvGraphicFramePr>
        <p:xfrm>
          <a:off x="152400" y="40386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BA0C50D8-221B-4363-9331-1A694FBC8396}"/>
              </a:ext>
            </a:extLst>
          </p:cNvPr>
          <p:cNvGraphicFramePr>
            <a:graphicFrameLocks noGrp="1"/>
          </p:cNvGraphicFramePr>
          <p:nvPr>
            <p:extLst>
              <p:ext uri="{D42A27DB-BD31-4B8C-83A1-F6EECF244321}">
                <p14:modId xmlns:p14="http://schemas.microsoft.com/office/powerpoint/2010/main" val="1103256413"/>
              </p:ext>
            </p:extLst>
          </p:nvPr>
        </p:nvGraphicFramePr>
        <p:xfrm>
          <a:off x="152400" y="40386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3" name="Table 22">
            <a:extLst>
              <a:ext uri="{FF2B5EF4-FFF2-40B4-BE49-F238E27FC236}">
                <a16:creationId xmlns:a16="http://schemas.microsoft.com/office/drawing/2014/main" id="{2C33C4DA-3164-4EFC-9926-AB6394189B30}"/>
              </a:ext>
            </a:extLst>
          </p:cNvPr>
          <p:cNvGraphicFramePr>
            <a:graphicFrameLocks noGrp="1"/>
          </p:cNvGraphicFramePr>
          <p:nvPr>
            <p:extLst>
              <p:ext uri="{D42A27DB-BD31-4B8C-83A1-F6EECF244321}">
                <p14:modId xmlns:p14="http://schemas.microsoft.com/office/powerpoint/2010/main" val="624980083"/>
              </p:ext>
            </p:extLst>
          </p:nvPr>
        </p:nvGraphicFramePr>
        <p:xfrm>
          <a:off x="152400" y="40386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34C53C75-874E-44AD-8744-94B5DDEB8D3E}"/>
              </a:ext>
            </a:extLst>
          </p:cNvPr>
          <p:cNvGraphicFramePr>
            <a:graphicFrameLocks noGrp="1"/>
          </p:cNvGraphicFramePr>
          <p:nvPr>
            <p:extLst>
              <p:ext uri="{D42A27DB-BD31-4B8C-83A1-F6EECF244321}">
                <p14:modId xmlns:p14="http://schemas.microsoft.com/office/powerpoint/2010/main" val="1215261603"/>
              </p:ext>
            </p:extLst>
          </p:nvPr>
        </p:nvGraphicFramePr>
        <p:xfrm>
          <a:off x="152400" y="40386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 2-digit number </a:t>
            </a:r>
          </a:p>
          <a:p>
            <a:pPr algn="ctr"/>
            <a:r>
              <a:rPr lang="en-US" b="1" dirty="0">
                <a:solidFill>
                  <a:schemeClr val="tx1"/>
                </a:solidFill>
              </a:rPr>
              <a:t>that is a multiple of 6.</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is also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greater than 20.</a:t>
            </a:r>
          </a:p>
          <a:p>
            <a:pPr algn="ctr"/>
            <a:r>
              <a:rPr lang="en-US" b="1" dirty="0">
                <a:solidFill>
                  <a:schemeClr val="tx1"/>
                </a:solidFill>
              </a:rPr>
              <a:t>Also, the answer is not </a:t>
            </a:r>
          </a:p>
          <a:p>
            <a:pPr algn="ctr"/>
            <a:r>
              <a:rPr lang="en-US" b="1" dirty="0">
                <a:solidFill>
                  <a:schemeClr val="tx1"/>
                </a:solidFill>
              </a:rPr>
              <a:t>a square number.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10.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You just eliminated the 60.  Find two remaining numbers with a difference of 60.  Eliminate both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5397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D0750C-A98E-4875-9498-AAF7B15870FB}"/>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7771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F101043-8809-474A-9292-6AF5E17AD567}"/>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72 bowling pins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0981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09751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“Sixty Seems Important”</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6D7B241-4D5B-4933-AC2C-8140DBF94293}"/>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bowling pins </a:t>
            </a:r>
          </a:p>
          <a:p>
            <a:pPr algn="ctr"/>
            <a:r>
              <a:rPr lang="en-US" sz="2000" b="1" dirty="0">
                <a:solidFill>
                  <a:schemeClr val="tx1"/>
                </a:solidFill>
              </a:rPr>
              <a:t>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E0CC232-FF6D-4B74-81D3-E27CBE2A8A18}"/>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 2-digit number </a:t>
            </a:r>
          </a:p>
          <a:p>
            <a:pPr algn="ctr"/>
            <a:r>
              <a:rPr lang="en-US" b="1" dirty="0">
                <a:solidFill>
                  <a:schemeClr val="tx1"/>
                </a:solidFill>
              </a:rPr>
              <a:t>that is a multiple of 6.</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is also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greater than 20.</a:t>
            </a:r>
          </a:p>
          <a:p>
            <a:pPr algn="ctr"/>
            <a:r>
              <a:rPr lang="en-US" b="1" dirty="0">
                <a:solidFill>
                  <a:schemeClr val="tx1"/>
                </a:solidFill>
              </a:rPr>
              <a:t>Also, the answer is not </a:t>
            </a:r>
          </a:p>
          <a:p>
            <a:pPr algn="ctr"/>
            <a:r>
              <a:rPr lang="en-US" b="1" dirty="0">
                <a:solidFill>
                  <a:schemeClr val="tx1"/>
                </a:solidFill>
              </a:rPr>
              <a:t>a square number.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10.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You just eliminated the 60.  Find two remaining numbers with a difference of 60.  Eliminate both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D0750C-A98E-4875-9498-AAF7B15870FB}"/>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F101043-8809-474A-9292-6AF5E17AD567}"/>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rPr>
              <a:t>72 bowling pins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“Sixty Seems Important”</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3829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6D7B241-4D5B-4933-AC2C-8140DBF94293}"/>
              </a:ext>
            </a:extLst>
          </p:cNvPr>
          <p:cNvPicPr>
            <a:picLocks noChangeAspect="1"/>
          </p:cNvPicPr>
          <p:nvPr/>
        </p:nvPicPr>
        <p:blipFill rotWithShape="1">
          <a:blip r:embed="rId2">
            <a:extLst>
              <a:ext uri="{28A0092B-C50C-407E-A947-70E740481C1C}">
                <a14:useLocalDpi xmlns:a14="http://schemas.microsoft.com/office/drawing/2010/main" val="0"/>
              </a:ext>
            </a:extLst>
          </a:blip>
          <a:srcRect l="5058" r="62296" b="35484"/>
          <a:stretch/>
        </p:blipFill>
        <p:spPr>
          <a:xfrm>
            <a:off x="-26524" y="0"/>
            <a:ext cx="4626978"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bowling pins </a:t>
            </a:r>
          </a:p>
          <a:p>
            <a:pPr algn="ctr"/>
            <a:r>
              <a:rPr lang="en-US" sz="2000" b="1" dirty="0">
                <a:solidFill>
                  <a:schemeClr val="tx1"/>
                </a:solidFill>
              </a:rPr>
              <a:t>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6749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3873</TotalTime>
  <Words>2846</Words>
  <Application>Microsoft Office PowerPoint</Application>
  <PresentationFormat>On-screen Show (4:3)</PresentationFormat>
  <Paragraphs>961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106</cp:revision>
  <dcterms:created xsi:type="dcterms:W3CDTF">2020-11-09T02:38:45Z</dcterms:created>
  <dcterms:modified xsi:type="dcterms:W3CDTF">2022-01-10T17:42:35Z</dcterms:modified>
</cp:coreProperties>
</file>