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0" r:id="rId8"/>
    <p:sldId id="481" r:id="rId9"/>
    <p:sldId id="482" r:id="rId10"/>
    <p:sldId id="483" r:id="rId11"/>
    <p:sldId id="484" r:id="rId12"/>
    <p:sldId id="485" r:id="rId13"/>
    <p:sldId id="486" r:id="rId14"/>
    <p:sldId id="487" r:id="rId15"/>
    <p:sldId id="488" r:id="rId16"/>
    <p:sldId id="493" r:id="rId17"/>
    <p:sldId id="490" r:id="rId18"/>
    <p:sldId id="491" r:id="rId19"/>
    <p:sldId id="49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0D0D0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100" d="100"/>
          <a:sy n="100" d="100"/>
        </p:scale>
        <p:origin x="1914" y="27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11/11/2021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11/11/2021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11/11/2021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11/11/2021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11/11/2021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6A39880B-E38D-4F6A-9AF3-B50FE1169CB7}"/>
              </a:ext>
            </a:extLst>
          </p:cNvPr>
          <p:cNvPicPr>
            <a:picLocks noChangeAspect="1"/>
          </p:cNvPicPr>
          <p:nvPr/>
        </p:nvPicPr>
        <p:blipFill rotWithShape="1">
          <a:blip r:embed="rId2">
            <a:extLst>
              <a:ext uri="{28A0092B-C50C-407E-A947-70E740481C1C}">
                <a14:useLocalDpi xmlns:a14="http://schemas.microsoft.com/office/drawing/2010/main" val="0"/>
              </a:ext>
            </a:extLst>
          </a:blip>
          <a:srcRect t="19406" r="57923"/>
          <a:stretch/>
        </p:blipFill>
        <p:spPr>
          <a:xfrm>
            <a:off x="503563" y="0"/>
            <a:ext cx="3739754" cy="5372435"/>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4876800" y="152401"/>
            <a:ext cx="41267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an even number between 50 and 100.</a:t>
            </a:r>
          </a:p>
        </p:txBody>
      </p:sp>
      <p:sp>
        <p:nvSpPr>
          <p:cNvPr id="29" name="Rectangle 28"/>
          <p:cNvSpPr/>
          <p:nvPr/>
        </p:nvSpPr>
        <p:spPr>
          <a:xfrm>
            <a:off x="4876800" y="1447800"/>
            <a:ext cx="41267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Eliminate all the multiples of 8.</a:t>
            </a:r>
          </a:p>
        </p:txBody>
      </p:sp>
      <p:sp>
        <p:nvSpPr>
          <p:cNvPr id="30" name="Rectangle 29"/>
          <p:cNvSpPr/>
          <p:nvPr/>
        </p:nvSpPr>
        <p:spPr>
          <a:xfrm>
            <a:off x="4876800" y="2743200"/>
            <a:ext cx="41267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does not include </a:t>
            </a:r>
          </a:p>
          <a:p>
            <a:pPr algn="ctr"/>
            <a:r>
              <a:rPr lang="en-US" b="1" dirty="0">
                <a:solidFill>
                  <a:schemeClr val="tx1"/>
                </a:solidFill>
              </a:rPr>
              <a:t>the digits 0 or 2.</a:t>
            </a:r>
          </a:p>
        </p:txBody>
      </p:sp>
      <p:sp>
        <p:nvSpPr>
          <p:cNvPr id="31" name="Rectangle 30"/>
          <p:cNvSpPr/>
          <p:nvPr/>
        </p:nvSpPr>
        <p:spPr>
          <a:xfrm>
            <a:off x="4876800" y="4038600"/>
            <a:ext cx="41267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does not include </a:t>
            </a:r>
          </a:p>
          <a:p>
            <a:pPr algn="ctr"/>
            <a:r>
              <a:rPr lang="en-US" b="1" dirty="0">
                <a:solidFill>
                  <a:schemeClr val="tx1"/>
                </a:solidFill>
              </a:rPr>
              <a:t>the digits 7 or 8.</a:t>
            </a:r>
          </a:p>
        </p:txBody>
      </p:sp>
      <p:sp>
        <p:nvSpPr>
          <p:cNvPr id="32" name="Rectangle 31"/>
          <p:cNvSpPr/>
          <p:nvPr/>
        </p:nvSpPr>
        <p:spPr>
          <a:xfrm>
            <a:off x="4876800" y="5333999"/>
            <a:ext cx="41267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a:solidFill>
                  <a:schemeClr val="tx1"/>
                </a:solidFill>
              </a:rPr>
              <a:t>Clue #5</a:t>
            </a:r>
          </a:p>
          <a:p>
            <a:pPr algn="ctr"/>
            <a:r>
              <a:rPr lang="en-US" sz="1600" b="1" dirty="0">
                <a:solidFill>
                  <a:schemeClr val="tx1"/>
                </a:solidFill>
              </a:rPr>
              <a:t>Multiply the number of pips (dots on the die) you can see in the picture by the total number of faces on a die.  Eliminate that number.</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020EECF9-4768-4AE1-BA85-E724B4D17BDF}"/>
              </a:ext>
            </a:extLst>
          </p:cNvPr>
          <p:cNvGraphicFramePr>
            <a:graphicFrameLocks noGrp="1"/>
          </p:cNvGraphicFramePr>
          <p:nvPr>
            <p:extLst>
              <p:ext uri="{D42A27DB-BD31-4B8C-83A1-F6EECF244321}">
                <p14:modId xmlns:p14="http://schemas.microsoft.com/office/powerpoint/2010/main" val="3242080910"/>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50920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6D6F5E0-94B9-40D4-B6F6-6973D5874D90}"/>
              </a:ext>
            </a:extLst>
          </p:cNvPr>
          <p:cNvPicPr>
            <a:picLocks noChangeAspect="1"/>
          </p:cNvPicPr>
          <p:nvPr/>
        </p:nvPicPr>
        <p:blipFill rotWithShape="1">
          <a:blip r:embed="rId2">
            <a:extLst>
              <a:ext uri="{28A0092B-C50C-407E-A947-70E740481C1C}">
                <a14:useLocalDpi xmlns:a14="http://schemas.microsoft.com/office/drawing/2010/main" val="0"/>
              </a:ext>
            </a:extLst>
          </a:blip>
          <a:srcRect t="16543" r="57923"/>
          <a:stretch/>
        </p:blipFill>
        <p:spPr>
          <a:xfrm>
            <a:off x="0" y="0"/>
            <a:ext cx="46101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81901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94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2" name="Picture 11">
            <a:extLst>
              <a:ext uri="{FF2B5EF4-FFF2-40B4-BE49-F238E27FC236}">
                <a16:creationId xmlns:a16="http://schemas.microsoft.com/office/drawing/2014/main" id="{4B5F1BC0-5063-46C0-B47F-9958B08861F8}"/>
              </a:ext>
            </a:extLst>
          </p:cNvPr>
          <p:cNvPicPr>
            <a:picLocks noChangeAspect="1"/>
          </p:cNvPicPr>
          <p:nvPr/>
        </p:nvPicPr>
        <p:blipFill rotWithShape="1">
          <a:blip r:embed="rId2">
            <a:extLst>
              <a:ext uri="{28A0092B-C50C-407E-A947-70E740481C1C}">
                <a14:useLocalDpi xmlns:a14="http://schemas.microsoft.com/office/drawing/2010/main" val="0"/>
              </a:ext>
            </a:extLst>
          </a:blip>
          <a:srcRect t="16543" r="57923"/>
          <a:stretch/>
        </p:blipFill>
        <p:spPr>
          <a:xfrm>
            <a:off x="0" y="0"/>
            <a:ext cx="46101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433091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3395186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“What Do You Call </a:t>
            </a:r>
          </a:p>
          <a:p>
            <a:r>
              <a:rPr lang="en-US" sz="6000" b="1" dirty="0">
                <a:solidFill>
                  <a:srgbClr val="FFFF00"/>
                </a:solidFill>
              </a:rPr>
              <a:t>the Dots on the Die?”</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587644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7D4CBC8-7A38-49EF-97AE-32E3FCA1EA53}"/>
              </a:ext>
            </a:extLst>
          </p:cNvPr>
          <p:cNvPicPr>
            <a:picLocks noChangeAspect="1"/>
          </p:cNvPicPr>
          <p:nvPr/>
        </p:nvPicPr>
        <p:blipFill rotWithShape="1">
          <a:blip r:embed="rId2">
            <a:extLst>
              <a:ext uri="{28A0092B-C50C-407E-A947-70E740481C1C}">
                <a14:useLocalDpi xmlns:a14="http://schemas.microsoft.com/office/drawing/2010/main" val="0"/>
              </a:ext>
            </a:extLst>
          </a:blip>
          <a:srcRect t="16543" r="57923"/>
          <a:stretch/>
        </p:blipFill>
        <p:spPr>
          <a:xfrm>
            <a:off x="0" y="0"/>
            <a:ext cx="46101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are in the cup?</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675304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6A39880B-E38D-4F6A-9AF3-B50FE1169CB7}"/>
              </a:ext>
            </a:extLst>
          </p:cNvPr>
          <p:cNvPicPr>
            <a:picLocks noChangeAspect="1"/>
          </p:cNvPicPr>
          <p:nvPr/>
        </p:nvPicPr>
        <p:blipFill rotWithShape="1">
          <a:blip r:embed="rId2">
            <a:extLst>
              <a:ext uri="{28A0092B-C50C-407E-A947-70E740481C1C}">
                <a14:useLocalDpi xmlns:a14="http://schemas.microsoft.com/office/drawing/2010/main" val="0"/>
              </a:ext>
            </a:extLst>
          </a:blip>
          <a:srcRect t="19406" r="57923"/>
          <a:stretch/>
        </p:blipFill>
        <p:spPr>
          <a:xfrm>
            <a:off x="503563" y="0"/>
            <a:ext cx="3739754" cy="5372435"/>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4876800" y="152401"/>
            <a:ext cx="41267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an even number between 50 and 100.</a:t>
            </a:r>
          </a:p>
        </p:txBody>
      </p:sp>
      <p:sp>
        <p:nvSpPr>
          <p:cNvPr id="29" name="Rectangle 28"/>
          <p:cNvSpPr/>
          <p:nvPr/>
        </p:nvSpPr>
        <p:spPr>
          <a:xfrm>
            <a:off x="4876800" y="1447800"/>
            <a:ext cx="41267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Eliminate all the multiples of 8.</a:t>
            </a:r>
          </a:p>
        </p:txBody>
      </p:sp>
      <p:sp>
        <p:nvSpPr>
          <p:cNvPr id="30" name="Rectangle 29"/>
          <p:cNvSpPr/>
          <p:nvPr/>
        </p:nvSpPr>
        <p:spPr>
          <a:xfrm>
            <a:off x="4876800" y="2743200"/>
            <a:ext cx="41267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does not include </a:t>
            </a:r>
          </a:p>
          <a:p>
            <a:pPr algn="ctr"/>
            <a:r>
              <a:rPr lang="en-US" b="1" dirty="0">
                <a:solidFill>
                  <a:schemeClr val="tx1"/>
                </a:solidFill>
              </a:rPr>
              <a:t>the digits 0 or 2.</a:t>
            </a:r>
          </a:p>
        </p:txBody>
      </p:sp>
      <p:sp>
        <p:nvSpPr>
          <p:cNvPr id="31" name="Rectangle 30"/>
          <p:cNvSpPr/>
          <p:nvPr/>
        </p:nvSpPr>
        <p:spPr>
          <a:xfrm>
            <a:off x="4876800" y="4038600"/>
            <a:ext cx="41267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does not include </a:t>
            </a:r>
          </a:p>
          <a:p>
            <a:pPr algn="ctr"/>
            <a:r>
              <a:rPr lang="en-US" b="1" dirty="0">
                <a:solidFill>
                  <a:schemeClr val="tx1"/>
                </a:solidFill>
              </a:rPr>
              <a:t>the digits 7 or 8.</a:t>
            </a:r>
          </a:p>
        </p:txBody>
      </p:sp>
      <p:sp>
        <p:nvSpPr>
          <p:cNvPr id="32" name="Rectangle 31"/>
          <p:cNvSpPr/>
          <p:nvPr/>
        </p:nvSpPr>
        <p:spPr>
          <a:xfrm>
            <a:off x="4876800" y="5333999"/>
            <a:ext cx="41267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a:solidFill>
                  <a:schemeClr val="tx1"/>
                </a:solidFill>
              </a:rPr>
              <a:t>Clue #5</a:t>
            </a:r>
          </a:p>
          <a:p>
            <a:pPr algn="ctr"/>
            <a:r>
              <a:rPr lang="en-US" sz="1600" b="1" dirty="0">
                <a:solidFill>
                  <a:schemeClr val="tx1"/>
                </a:solidFill>
              </a:rPr>
              <a:t>Multiply the number of pips (dots on the die) you can see in the picture by the total number of faces on a die.  Eliminate that number.</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020EECF9-4768-4AE1-BA85-E724B4D17BDF}"/>
              </a:ext>
            </a:extLst>
          </p:cNvPr>
          <p:cNvGraphicFramePr>
            <a:graphicFrameLocks noGrp="1"/>
          </p:cNvGraphicFramePr>
          <p:nvPr>
            <p:extLst>
              <p:ext uri="{D42A27DB-BD31-4B8C-83A1-F6EECF244321}">
                <p14:modId xmlns:p14="http://schemas.microsoft.com/office/powerpoint/2010/main" val="1698715627"/>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20" name="Table 19">
            <a:extLst>
              <a:ext uri="{FF2B5EF4-FFF2-40B4-BE49-F238E27FC236}">
                <a16:creationId xmlns:a16="http://schemas.microsoft.com/office/drawing/2014/main" id="{C06DDBAF-0683-4177-9168-E7572CDC01F3}"/>
              </a:ext>
            </a:extLst>
          </p:cNvPr>
          <p:cNvGraphicFramePr>
            <a:graphicFrameLocks noGrp="1"/>
          </p:cNvGraphicFramePr>
          <p:nvPr>
            <p:extLst>
              <p:ext uri="{D42A27DB-BD31-4B8C-83A1-F6EECF244321}">
                <p14:modId xmlns:p14="http://schemas.microsoft.com/office/powerpoint/2010/main" val="1258302198"/>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1" name="Table 20">
            <a:extLst>
              <a:ext uri="{FF2B5EF4-FFF2-40B4-BE49-F238E27FC236}">
                <a16:creationId xmlns:a16="http://schemas.microsoft.com/office/drawing/2014/main" id="{C0A28CB3-4350-474C-B960-A8E280B9780F}"/>
              </a:ext>
            </a:extLst>
          </p:cNvPr>
          <p:cNvGraphicFramePr>
            <a:graphicFrameLocks noGrp="1"/>
          </p:cNvGraphicFramePr>
          <p:nvPr>
            <p:extLst>
              <p:ext uri="{D42A27DB-BD31-4B8C-83A1-F6EECF244321}">
                <p14:modId xmlns:p14="http://schemas.microsoft.com/office/powerpoint/2010/main" val="2800209946"/>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2" name="Table 21">
            <a:extLst>
              <a:ext uri="{FF2B5EF4-FFF2-40B4-BE49-F238E27FC236}">
                <a16:creationId xmlns:a16="http://schemas.microsoft.com/office/drawing/2014/main" id="{D21A11BA-2FFD-44BC-9B22-1130EA18DDDE}"/>
              </a:ext>
            </a:extLst>
          </p:cNvPr>
          <p:cNvGraphicFramePr>
            <a:graphicFrameLocks noGrp="1"/>
          </p:cNvGraphicFramePr>
          <p:nvPr>
            <p:extLst>
              <p:ext uri="{D42A27DB-BD31-4B8C-83A1-F6EECF244321}">
                <p14:modId xmlns:p14="http://schemas.microsoft.com/office/powerpoint/2010/main" val="3983151250"/>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3" name="Table 22">
            <a:extLst>
              <a:ext uri="{FF2B5EF4-FFF2-40B4-BE49-F238E27FC236}">
                <a16:creationId xmlns:a16="http://schemas.microsoft.com/office/drawing/2014/main" id="{588DFBFB-AA94-4807-848C-130598E01388}"/>
              </a:ext>
            </a:extLst>
          </p:cNvPr>
          <p:cNvGraphicFramePr>
            <a:graphicFrameLocks noGrp="1"/>
          </p:cNvGraphicFramePr>
          <p:nvPr>
            <p:extLst>
              <p:ext uri="{D42A27DB-BD31-4B8C-83A1-F6EECF244321}">
                <p14:modId xmlns:p14="http://schemas.microsoft.com/office/powerpoint/2010/main" val="379172868"/>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4" name="Table 23">
            <a:extLst>
              <a:ext uri="{FF2B5EF4-FFF2-40B4-BE49-F238E27FC236}">
                <a16:creationId xmlns:a16="http://schemas.microsoft.com/office/drawing/2014/main" id="{7856E5C0-95F7-405A-B613-C9665C853AD0}"/>
              </a:ext>
            </a:extLst>
          </p:cNvPr>
          <p:cNvGraphicFramePr>
            <a:graphicFrameLocks noGrp="1"/>
          </p:cNvGraphicFramePr>
          <p:nvPr>
            <p:extLst>
              <p:ext uri="{D42A27DB-BD31-4B8C-83A1-F6EECF244321}">
                <p14:modId xmlns:p14="http://schemas.microsoft.com/office/powerpoint/2010/main" val="3668194785"/>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25020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500"/>
                                        <p:tgtEl>
                                          <p:spTgt spid="2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fade">
                                      <p:cBhvr>
                                        <p:cTn id="7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6D6F5E0-94B9-40D4-B6F6-6973D5874D90}"/>
              </a:ext>
            </a:extLst>
          </p:cNvPr>
          <p:cNvPicPr>
            <a:picLocks noChangeAspect="1"/>
          </p:cNvPicPr>
          <p:nvPr/>
        </p:nvPicPr>
        <p:blipFill rotWithShape="1">
          <a:blip r:embed="rId2">
            <a:extLst>
              <a:ext uri="{28A0092B-C50C-407E-A947-70E740481C1C}">
                <a14:useLocalDpi xmlns:a14="http://schemas.microsoft.com/office/drawing/2010/main" val="0"/>
              </a:ext>
            </a:extLst>
          </a:blip>
          <a:srcRect t="16543" r="57923"/>
          <a:stretch/>
        </p:blipFill>
        <p:spPr>
          <a:xfrm>
            <a:off x="0" y="0"/>
            <a:ext cx="46101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53251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94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2" name="Picture 11">
            <a:extLst>
              <a:ext uri="{FF2B5EF4-FFF2-40B4-BE49-F238E27FC236}">
                <a16:creationId xmlns:a16="http://schemas.microsoft.com/office/drawing/2014/main" id="{4B5F1BC0-5063-46C0-B47F-9958B08861F8}"/>
              </a:ext>
            </a:extLst>
          </p:cNvPr>
          <p:cNvPicPr>
            <a:picLocks noChangeAspect="1"/>
          </p:cNvPicPr>
          <p:nvPr/>
        </p:nvPicPr>
        <p:blipFill rotWithShape="1">
          <a:blip r:embed="rId2">
            <a:extLst>
              <a:ext uri="{28A0092B-C50C-407E-A947-70E740481C1C}">
                <a14:useLocalDpi xmlns:a14="http://schemas.microsoft.com/office/drawing/2010/main" val="0"/>
              </a:ext>
            </a:extLst>
          </a:blip>
          <a:srcRect t="16543" r="57923"/>
          <a:stretch/>
        </p:blipFill>
        <p:spPr>
          <a:xfrm>
            <a:off x="0" y="0"/>
            <a:ext cx="46101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741718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4006938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“What Do You Call </a:t>
            </a:r>
          </a:p>
          <a:p>
            <a:r>
              <a:rPr lang="en-US" sz="6000" b="1" dirty="0">
                <a:solidFill>
                  <a:srgbClr val="FFFF00"/>
                </a:solidFill>
              </a:rPr>
              <a:t>the Dots on the Die?”</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7D4CBC8-7A38-49EF-97AE-32E3FCA1EA53}"/>
              </a:ext>
            </a:extLst>
          </p:cNvPr>
          <p:cNvPicPr>
            <a:picLocks noChangeAspect="1"/>
          </p:cNvPicPr>
          <p:nvPr/>
        </p:nvPicPr>
        <p:blipFill rotWithShape="1">
          <a:blip r:embed="rId2">
            <a:extLst>
              <a:ext uri="{28A0092B-C50C-407E-A947-70E740481C1C}">
                <a14:useLocalDpi xmlns:a14="http://schemas.microsoft.com/office/drawing/2010/main" val="0"/>
              </a:ext>
            </a:extLst>
          </a:blip>
          <a:srcRect t="16543" r="57923"/>
          <a:stretch/>
        </p:blipFill>
        <p:spPr>
          <a:xfrm>
            <a:off x="0" y="0"/>
            <a:ext cx="46101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are in the cup?</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6A39880B-E38D-4F6A-9AF3-B50FE1169CB7}"/>
              </a:ext>
            </a:extLst>
          </p:cNvPr>
          <p:cNvPicPr>
            <a:picLocks noChangeAspect="1"/>
          </p:cNvPicPr>
          <p:nvPr/>
        </p:nvPicPr>
        <p:blipFill rotWithShape="1">
          <a:blip r:embed="rId2">
            <a:extLst>
              <a:ext uri="{28A0092B-C50C-407E-A947-70E740481C1C}">
                <a14:useLocalDpi xmlns:a14="http://schemas.microsoft.com/office/drawing/2010/main" val="0"/>
              </a:ext>
            </a:extLst>
          </a:blip>
          <a:srcRect t="16543" r="57923"/>
          <a:stretch/>
        </p:blipFill>
        <p:spPr>
          <a:xfrm>
            <a:off x="0" y="0"/>
            <a:ext cx="46101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4876800" y="152401"/>
            <a:ext cx="41267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an even number between 50 and 100.</a:t>
            </a:r>
          </a:p>
        </p:txBody>
      </p:sp>
      <p:sp>
        <p:nvSpPr>
          <p:cNvPr id="29" name="Rectangle 28"/>
          <p:cNvSpPr/>
          <p:nvPr/>
        </p:nvSpPr>
        <p:spPr>
          <a:xfrm>
            <a:off x="4876800" y="1447800"/>
            <a:ext cx="41267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Eliminate all the multiples of 8.</a:t>
            </a:r>
          </a:p>
        </p:txBody>
      </p:sp>
      <p:sp>
        <p:nvSpPr>
          <p:cNvPr id="30" name="Rectangle 29"/>
          <p:cNvSpPr/>
          <p:nvPr/>
        </p:nvSpPr>
        <p:spPr>
          <a:xfrm>
            <a:off x="4876800" y="2743200"/>
            <a:ext cx="41267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does not include </a:t>
            </a:r>
          </a:p>
          <a:p>
            <a:pPr algn="ctr"/>
            <a:r>
              <a:rPr lang="en-US" b="1" dirty="0">
                <a:solidFill>
                  <a:schemeClr val="tx1"/>
                </a:solidFill>
              </a:rPr>
              <a:t>the digits 0 or 2.</a:t>
            </a:r>
          </a:p>
        </p:txBody>
      </p:sp>
      <p:sp>
        <p:nvSpPr>
          <p:cNvPr id="31" name="Rectangle 30"/>
          <p:cNvSpPr/>
          <p:nvPr/>
        </p:nvSpPr>
        <p:spPr>
          <a:xfrm>
            <a:off x="4876800" y="4038600"/>
            <a:ext cx="41267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does not include </a:t>
            </a:r>
          </a:p>
          <a:p>
            <a:pPr algn="ctr"/>
            <a:r>
              <a:rPr lang="en-US" b="1" dirty="0">
                <a:solidFill>
                  <a:schemeClr val="tx1"/>
                </a:solidFill>
              </a:rPr>
              <a:t>the digits 7 or 8.</a:t>
            </a:r>
          </a:p>
        </p:txBody>
      </p:sp>
      <p:sp>
        <p:nvSpPr>
          <p:cNvPr id="32" name="Rectangle 31"/>
          <p:cNvSpPr/>
          <p:nvPr/>
        </p:nvSpPr>
        <p:spPr>
          <a:xfrm>
            <a:off x="4876800" y="5333999"/>
            <a:ext cx="41267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a:solidFill>
                  <a:schemeClr val="tx1"/>
                </a:solidFill>
              </a:rPr>
              <a:t>Clue #5</a:t>
            </a:r>
          </a:p>
          <a:p>
            <a:pPr algn="ctr"/>
            <a:r>
              <a:rPr lang="en-US" sz="1600" b="1" dirty="0">
                <a:solidFill>
                  <a:schemeClr val="tx1"/>
                </a:solidFill>
              </a:rPr>
              <a:t>Multiply the number of pips (dots on the die) you can see in the picture by the total number of faces on a die.  Eliminate that number.</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6D6F5E0-94B9-40D4-B6F6-6973D5874D90}"/>
              </a:ext>
            </a:extLst>
          </p:cNvPr>
          <p:cNvPicPr>
            <a:picLocks noChangeAspect="1"/>
          </p:cNvPicPr>
          <p:nvPr/>
        </p:nvPicPr>
        <p:blipFill rotWithShape="1">
          <a:blip r:embed="rId2">
            <a:extLst>
              <a:ext uri="{28A0092B-C50C-407E-A947-70E740481C1C}">
                <a14:useLocalDpi xmlns:a14="http://schemas.microsoft.com/office/drawing/2010/main" val="0"/>
              </a:ext>
            </a:extLst>
          </a:blip>
          <a:srcRect t="16543" r="57923"/>
          <a:stretch/>
        </p:blipFill>
        <p:spPr>
          <a:xfrm>
            <a:off x="0" y="0"/>
            <a:ext cx="46101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94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2" name="Picture 11">
            <a:extLst>
              <a:ext uri="{FF2B5EF4-FFF2-40B4-BE49-F238E27FC236}">
                <a16:creationId xmlns:a16="http://schemas.microsoft.com/office/drawing/2014/main" id="{4B5F1BC0-5063-46C0-B47F-9958B08861F8}"/>
              </a:ext>
            </a:extLst>
          </p:cNvPr>
          <p:cNvPicPr>
            <a:picLocks noChangeAspect="1"/>
          </p:cNvPicPr>
          <p:nvPr/>
        </p:nvPicPr>
        <p:blipFill rotWithShape="1">
          <a:blip r:embed="rId2">
            <a:extLst>
              <a:ext uri="{28A0092B-C50C-407E-A947-70E740481C1C}">
                <a14:useLocalDpi xmlns:a14="http://schemas.microsoft.com/office/drawing/2010/main" val="0"/>
              </a:ext>
            </a:extLst>
          </a:blip>
          <a:srcRect t="16543" r="57923"/>
          <a:stretch/>
        </p:blipFill>
        <p:spPr>
          <a:xfrm>
            <a:off x="0" y="0"/>
            <a:ext cx="46101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48123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“What Do You Call </a:t>
            </a:r>
          </a:p>
          <a:p>
            <a:r>
              <a:rPr lang="en-US" sz="6000" b="1" dirty="0">
                <a:solidFill>
                  <a:srgbClr val="FFFF00"/>
                </a:solidFill>
              </a:rPr>
              <a:t>the Dots on the Die?”</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79412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7D4CBC8-7A38-49EF-97AE-32E3FCA1EA53}"/>
              </a:ext>
            </a:extLst>
          </p:cNvPr>
          <p:cNvPicPr>
            <a:picLocks noChangeAspect="1"/>
          </p:cNvPicPr>
          <p:nvPr/>
        </p:nvPicPr>
        <p:blipFill rotWithShape="1">
          <a:blip r:embed="rId2">
            <a:extLst>
              <a:ext uri="{28A0092B-C50C-407E-A947-70E740481C1C}">
                <a14:useLocalDpi xmlns:a14="http://schemas.microsoft.com/office/drawing/2010/main" val="0"/>
              </a:ext>
            </a:extLst>
          </a:blip>
          <a:srcRect t="16543" r="57923"/>
          <a:stretch/>
        </p:blipFill>
        <p:spPr>
          <a:xfrm>
            <a:off x="0" y="0"/>
            <a:ext cx="46101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are in the cup?</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614398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3717</TotalTime>
  <Words>2765</Words>
  <Application>Microsoft Office PowerPoint</Application>
  <PresentationFormat>On-screen Show (4:3)</PresentationFormat>
  <Paragraphs>952</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99</cp:revision>
  <dcterms:created xsi:type="dcterms:W3CDTF">2020-11-09T02:38:45Z</dcterms:created>
  <dcterms:modified xsi:type="dcterms:W3CDTF">2021-11-11T19:46:12Z</dcterms:modified>
</cp:coreProperties>
</file>