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02" r:id="rId2"/>
    <p:sldId id="257" r:id="rId3"/>
    <p:sldId id="258" r:id="rId4"/>
    <p:sldId id="259" r:id="rId5"/>
    <p:sldId id="260" r:id="rId6"/>
    <p:sldId id="261" r:id="rId7"/>
    <p:sldId id="4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0D0D0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p:scale>
          <a:sx n="80" d="100"/>
          <a:sy n="80" d="100"/>
        </p:scale>
        <p:origin x="1956" y="72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11/11/2021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11/11/2021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11/11/2021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11/11/2021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“Plaid Beads”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1480416-B1C0-4413-9DD0-74FEBAC2FB85}"/>
              </a:ext>
            </a:extLst>
          </p:cNvPr>
          <p:cNvPicPr>
            <a:picLocks noChangeAspect="1"/>
          </p:cNvPicPr>
          <p:nvPr/>
        </p:nvPicPr>
        <p:blipFill rotWithShape="1">
          <a:blip r:embed="rId2">
            <a:extLst>
              <a:ext uri="{28A0092B-C50C-407E-A947-70E740481C1C}">
                <a14:useLocalDpi xmlns:a14="http://schemas.microsoft.com/office/drawing/2010/main" val="0"/>
              </a:ext>
            </a:extLst>
          </a:blip>
          <a:srcRect t="15750" r="57923"/>
          <a:stretch/>
        </p:blipFill>
        <p:spPr>
          <a:xfrm>
            <a:off x="0" y="0"/>
            <a:ext cx="4572000" cy="686595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beads are in the pile?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540D5D14-671A-43CA-BDE1-66DF10F39B3C}"/>
              </a:ext>
            </a:extLst>
          </p:cNvPr>
          <p:cNvPicPr>
            <a:picLocks noChangeAspect="1"/>
          </p:cNvPicPr>
          <p:nvPr/>
        </p:nvPicPr>
        <p:blipFill rotWithShape="1">
          <a:blip r:embed="rId2">
            <a:extLst>
              <a:ext uri="{28A0092B-C50C-407E-A947-70E740481C1C}">
                <a14:useLocalDpi xmlns:a14="http://schemas.microsoft.com/office/drawing/2010/main" val="0"/>
              </a:ext>
            </a:extLst>
          </a:blip>
          <a:srcRect t="15750" r="57923"/>
          <a:stretch/>
        </p:blipFill>
        <p:spPr>
          <a:xfrm>
            <a:off x="0" y="0"/>
            <a:ext cx="4572000" cy="686595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more than 10.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less than 18.</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is not 11.</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is not </a:t>
            </a:r>
          </a:p>
          <a:p>
            <a:pPr algn="ctr"/>
            <a:r>
              <a:rPr lang="en-US" sz="2000" b="1" dirty="0">
                <a:solidFill>
                  <a:schemeClr val="tx1"/>
                </a:solidFill>
              </a:rPr>
              <a:t>13, 14, 15, or 16.</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3" name="Table 2">
            <a:extLst>
              <a:ext uri="{FF2B5EF4-FFF2-40B4-BE49-F238E27FC236}">
                <a16:creationId xmlns:a16="http://schemas.microsoft.com/office/drawing/2014/main" id="{F7A7024C-F764-46BA-BFCF-FC46E11EE910}"/>
              </a:ext>
            </a:extLst>
          </p:cNvPr>
          <p:cNvGraphicFramePr>
            <a:graphicFrameLocks noGrp="1"/>
          </p:cNvGraphicFramePr>
          <p:nvPr>
            <p:extLst>
              <p:ext uri="{D42A27DB-BD31-4B8C-83A1-F6EECF244321}">
                <p14:modId xmlns:p14="http://schemas.microsoft.com/office/powerpoint/2010/main" val="256264336"/>
              </p:ext>
            </p:extLst>
          </p:nvPr>
        </p:nvGraphicFramePr>
        <p:xfrm>
          <a:off x="152400" y="5181600"/>
          <a:ext cx="4572000" cy="762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7140682"/>
                    </a:ext>
                  </a:extLst>
                </a:gridCol>
                <a:gridCol w="457200">
                  <a:extLst>
                    <a:ext uri="{9D8B030D-6E8A-4147-A177-3AD203B41FA5}">
                      <a16:colId xmlns:a16="http://schemas.microsoft.com/office/drawing/2014/main" val="3038568794"/>
                    </a:ext>
                  </a:extLst>
                </a:gridCol>
                <a:gridCol w="457200">
                  <a:extLst>
                    <a:ext uri="{9D8B030D-6E8A-4147-A177-3AD203B41FA5}">
                      <a16:colId xmlns:a16="http://schemas.microsoft.com/office/drawing/2014/main" val="370697340"/>
                    </a:ext>
                  </a:extLst>
                </a:gridCol>
                <a:gridCol w="457200">
                  <a:extLst>
                    <a:ext uri="{9D8B030D-6E8A-4147-A177-3AD203B41FA5}">
                      <a16:colId xmlns:a16="http://schemas.microsoft.com/office/drawing/2014/main" val="3190334024"/>
                    </a:ext>
                  </a:extLst>
                </a:gridCol>
                <a:gridCol w="457200">
                  <a:extLst>
                    <a:ext uri="{9D8B030D-6E8A-4147-A177-3AD203B41FA5}">
                      <a16:colId xmlns:a16="http://schemas.microsoft.com/office/drawing/2014/main" val="3460996361"/>
                    </a:ext>
                  </a:extLst>
                </a:gridCol>
                <a:gridCol w="457200">
                  <a:extLst>
                    <a:ext uri="{9D8B030D-6E8A-4147-A177-3AD203B41FA5}">
                      <a16:colId xmlns:a16="http://schemas.microsoft.com/office/drawing/2014/main" val="2966495210"/>
                    </a:ext>
                  </a:extLst>
                </a:gridCol>
                <a:gridCol w="457200">
                  <a:extLst>
                    <a:ext uri="{9D8B030D-6E8A-4147-A177-3AD203B41FA5}">
                      <a16:colId xmlns:a16="http://schemas.microsoft.com/office/drawing/2014/main" val="2400628095"/>
                    </a:ext>
                  </a:extLst>
                </a:gridCol>
                <a:gridCol w="457200">
                  <a:extLst>
                    <a:ext uri="{9D8B030D-6E8A-4147-A177-3AD203B41FA5}">
                      <a16:colId xmlns:a16="http://schemas.microsoft.com/office/drawing/2014/main" val="2490906775"/>
                    </a:ext>
                  </a:extLst>
                </a:gridCol>
                <a:gridCol w="457200">
                  <a:extLst>
                    <a:ext uri="{9D8B030D-6E8A-4147-A177-3AD203B41FA5}">
                      <a16:colId xmlns:a16="http://schemas.microsoft.com/office/drawing/2014/main" val="1692297329"/>
                    </a:ext>
                  </a:extLst>
                </a:gridCol>
                <a:gridCol w="457200">
                  <a:extLst>
                    <a:ext uri="{9D8B030D-6E8A-4147-A177-3AD203B41FA5}">
                      <a16:colId xmlns:a16="http://schemas.microsoft.com/office/drawing/2014/main" val="2058896825"/>
                    </a:ext>
                  </a:extLst>
                </a:gridCol>
              </a:tblGrid>
              <a:tr h="381000">
                <a:tc>
                  <a:txBody>
                    <a:bodyPr/>
                    <a:lstStyle/>
                    <a:p>
                      <a:pPr algn="ctr" rtl="0" fontAlgn="ctr"/>
                      <a:r>
                        <a:rPr lang="en-US" sz="1800" b="1" u="none" strike="noStrike" dirty="0">
                          <a:solidFill>
                            <a:schemeClr val="tx1"/>
                          </a:solidFill>
                          <a:effectLst/>
                        </a:rPr>
                        <a:t>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82922"/>
                  </a:ext>
                </a:extLst>
              </a:tr>
              <a:tr h="381000">
                <a:tc>
                  <a:txBody>
                    <a:bodyPr/>
                    <a:lstStyle/>
                    <a:p>
                      <a:pPr algn="ctr" rtl="0" fontAlgn="ctr"/>
                      <a:r>
                        <a:rPr lang="en-US" sz="1800" b="1" u="none" strike="noStrike" dirty="0">
                          <a:solidFill>
                            <a:schemeClr val="tx1"/>
                          </a:solidFill>
                          <a:effectLst/>
                        </a:rPr>
                        <a:t>11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20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5140013"/>
                  </a:ext>
                </a:extLst>
              </a:tr>
            </a:tbl>
          </a:graphicData>
        </a:graphic>
      </p:graphicFrame>
      <p:graphicFrame>
        <p:nvGraphicFramePr>
          <p:cNvPr id="18" name="Table 17">
            <a:extLst>
              <a:ext uri="{FF2B5EF4-FFF2-40B4-BE49-F238E27FC236}">
                <a16:creationId xmlns:a16="http://schemas.microsoft.com/office/drawing/2014/main" id="{66B4B73D-9F50-45BC-9479-870C627CF70D}"/>
              </a:ext>
            </a:extLst>
          </p:cNvPr>
          <p:cNvGraphicFramePr>
            <a:graphicFrameLocks noGrp="1"/>
          </p:cNvGraphicFramePr>
          <p:nvPr>
            <p:extLst>
              <p:ext uri="{D42A27DB-BD31-4B8C-83A1-F6EECF244321}">
                <p14:modId xmlns:p14="http://schemas.microsoft.com/office/powerpoint/2010/main" val="2376241251"/>
              </p:ext>
            </p:extLst>
          </p:nvPr>
        </p:nvGraphicFramePr>
        <p:xfrm>
          <a:off x="152400" y="5181600"/>
          <a:ext cx="4572000" cy="762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7140682"/>
                    </a:ext>
                  </a:extLst>
                </a:gridCol>
                <a:gridCol w="457200">
                  <a:extLst>
                    <a:ext uri="{9D8B030D-6E8A-4147-A177-3AD203B41FA5}">
                      <a16:colId xmlns:a16="http://schemas.microsoft.com/office/drawing/2014/main" val="3038568794"/>
                    </a:ext>
                  </a:extLst>
                </a:gridCol>
                <a:gridCol w="457200">
                  <a:extLst>
                    <a:ext uri="{9D8B030D-6E8A-4147-A177-3AD203B41FA5}">
                      <a16:colId xmlns:a16="http://schemas.microsoft.com/office/drawing/2014/main" val="370697340"/>
                    </a:ext>
                  </a:extLst>
                </a:gridCol>
                <a:gridCol w="457200">
                  <a:extLst>
                    <a:ext uri="{9D8B030D-6E8A-4147-A177-3AD203B41FA5}">
                      <a16:colId xmlns:a16="http://schemas.microsoft.com/office/drawing/2014/main" val="3190334024"/>
                    </a:ext>
                  </a:extLst>
                </a:gridCol>
                <a:gridCol w="457200">
                  <a:extLst>
                    <a:ext uri="{9D8B030D-6E8A-4147-A177-3AD203B41FA5}">
                      <a16:colId xmlns:a16="http://schemas.microsoft.com/office/drawing/2014/main" val="3460996361"/>
                    </a:ext>
                  </a:extLst>
                </a:gridCol>
                <a:gridCol w="457200">
                  <a:extLst>
                    <a:ext uri="{9D8B030D-6E8A-4147-A177-3AD203B41FA5}">
                      <a16:colId xmlns:a16="http://schemas.microsoft.com/office/drawing/2014/main" val="2966495210"/>
                    </a:ext>
                  </a:extLst>
                </a:gridCol>
                <a:gridCol w="457200">
                  <a:extLst>
                    <a:ext uri="{9D8B030D-6E8A-4147-A177-3AD203B41FA5}">
                      <a16:colId xmlns:a16="http://schemas.microsoft.com/office/drawing/2014/main" val="2400628095"/>
                    </a:ext>
                  </a:extLst>
                </a:gridCol>
                <a:gridCol w="457200">
                  <a:extLst>
                    <a:ext uri="{9D8B030D-6E8A-4147-A177-3AD203B41FA5}">
                      <a16:colId xmlns:a16="http://schemas.microsoft.com/office/drawing/2014/main" val="2490906775"/>
                    </a:ext>
                  </a:extLst>
                </a:gridCol>
                <a:gridCol w="457200">
                  <a:extLst>
                    <a:ext uri="{9D8B030D-6E8A-4147-A177-3AD203B41FA5}">
                      <a16:colId xmlns:a16="http://schemas.microsoft.com/office/drawing/2014/main" val="1692297329"/>
                    </a:ext>
                  </a:extLst>
                </a:gridCol>
                <a:gridCol w="457200">
                  <a:extLst>
                    <a:ext uri="{9D8B030D-6E8A-4147-A177-3AD203B41FA5}">
                      <a16:colId xmlns:a16="http://schemas.microsoft.com/office/drawing/2014/main" val="2058896825"/>
                    </a:ext>
                  </a:extLst>
                </a:gridCol>
              </a:tblGrid>
              <a:tr h="381000">
                <a:tc>
                  <a:txBody>
                    <a:bodyPr/>
                    <a:lstStyle/>
                    <a:p>
                      <a:pPr algn="ctr" rtl="0" fontAlgn="ctr"/>
                      <a:r>
                        <a:rPr lang="en-US" sz="1800" b="1" u="none" strike="noStrike" dirty="0">
                          <a:solidFill>
                            <a:schemeClr val="tx1"/>
                          </a:solidFill>
                          <a:effectLst/>
                        </a:rPr>
                        <a:t>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59282922"/>
                  </a:ext>
                </a:extLst>
              </a:tr>
              <a:tr h="381000">
                <a:tc>
                  <a:txBody>
                    <a:bodyPr/>
                    <a:lstStyle/>
                    <a:p>
                      <a:pPr algn="ctr" rtl="0" fontAlgn="ctr"/>
                      <a:r>
                        <a:rPr lang="en-US" sz="1800" b="1" u="none" strike="noStrike" dirty="0">
                          <a:solidFill>
                            <a:schemeClr val="tx1"/>
                          </a:solidFill>
                          <a:effectLst/>
                        </a:rPr>
                        <a:t>11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20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5140013"/>
                  </a:ext>
                </a:extLst>
              </a:tr>
            </a:tbl>
          </a:graphicData>
        </a:graphic>
      </p:graphicFrame>
      <p:graphicFrame>
        <p:nvGraphicFramePr>
          <p:cNvPr id="20" name="Table 19">
            <a:extLst>
              <a:ext uri="{FF2B5EF4-FFF2-40B4-BE49-F238E27FC236}">
                <a16:creationId xmlns:a16="http://schemas.microsoft.com/office/drawing/2014/main" id="{5D6361F1-99B2-423A-88F6-E015273375DE}"/>
              </a:ext>
            </a:extLst>
          </p:cNvPr>
          <p:cNvGraphicFramePr>
            <a:graphicFrameLocks noGrp="1"/>
          </p:cNvGraphicFramePr>
          <p:nvPr>
            <p:extLst>
              <p:ext uri="{D42A27DB-BD31-4B8C-83A1-F6EECF244321}">
                <p14:modId xmlns:p14="http://schemas.microsoft.com/office/powerpoint/2010/main" val="2472697198"/>
              </p:ext>
            </p:extLst>
          </p:nvPr>
        </p:nvGraphicFramePr>
        <p:xfrm>
          <a:off x="152400" y="5181600"/>
          <a:ext cx="4572000" cy="762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7140682"/>
                    </a:ext>
                  </a:extLst>
                </a:gridCol>
                <a:gridCol w="457200">
                  <a:extLst>
                    <a:ext uri="{9D8B030D-6E8A-4147-A177-3AD203B41FA5}">
                      <a16:colId xmlns:a16="http://schemas.microsoft.com/office/drawing/2014/main" val="3038568794"/>
                    </a:ext>
                  </a:extLst>
                </a:gridCol>
                <a:gridCol w="457200">
                  <a:extLst>
                    <a:ext uri="{9D8B030D-6E8A-4147-A177-3AD203B41FA5}">
                      <a16:colId xmlns:a16="http://schemas.microsoft.com/office/drawing/2014/main" val="370697340"/>
                    </a:ext>
                  </a:extLst>
                </a:gridCol>
                <a:gridCol w="457200">
                  <a:extLst>
                    <a:ext uri="{9D8B030D-6E8A-4147-A177-3AD203B41FA5}">
                      <a16:colId xmlns:a16="http://schemas.microsoft.com/office/drawing/2014/main" val="3190334024"/>
                    </a:ext>
                  </a:extLst>
                </a:gridCol>
                <a:gridCol w="457200">
                  <a:extLst>
                    <a:ext uri="{9D8B030D-6E8A-4147-A177-3AD203B41FA5}">
                      <a16:colId xmlns:a16="http://schemas.microsoft.com/office/drawing/2014/main" val="3460996361"/>
                    </a:ext>
                  </a:extLst>
                </a:gridCol>
                <a:gridCol w="457200">
                  <a:extLst>
                    <a:ext uri="{9D8B030D-6E8A-4147-A177-3AD203B41FA5}">
                      <a16:colId xmlns:a16="http://schemas.microsoft.com/office/drawing/2014/main" val="2966495210"/>
                    </a:ext>
                  </a:extLst>
                </a:gridCol>
                <a:gridCol w="457200">
                  <a:extLst>
                    <a:ext uri="{9D8B030D-6E8A-4147-A177-3AD203B41FA5}">
                      <a16:colId xmlns:a16="http://schemas.microsoft.com/office/drawing/2014/main" val="2400628095"/>
                    </a:ext>
                  </a:extLst>
                </a:gridCol>
                <a:gridCol w="457200">
                  <a:extLst>
                    <a:ext uri="{9D8B030D-6E8A-4147-A177-3AD203B41FA5}">
                      <a16:colId xmlns:a16="http://schemas.microsoft.com/office/drawing/2014/main" val="2490906775"/>
                    </a:ext>
                  </a:extLst>
                </a:gridCol>
                <a:gridCol w="457200">
                  <a:extLst>
                    <a:ext uri="{9D8B030D-6E8A-4147-A177-3AD203B41FA5}">
                      <a16:colId xmlns:a16="http://schemas.microsoft.com/office/drawing/2014/main" val="1692297329"/>
                    </a:ext>
                  </a:extLst>
                </a:gridCol>
                <a:gridCol w="457200">
                  <a:extLst>
                    <a:ext uri="{9D8B030D-6E8A-4147-A177-3AD203B41FA5}">
                      <a16:colId xmlns:a16="http://schemas.microsoft.com/office/drawing/2014/main" val="2058896825"/>
                    </a:ext>
                  </a:extLst>
                </a:gridCol>
              </a:tblGrid>
              <a:tr h="381000">
                <a:tc>
                  <a:txBody>
                    <a:bodyPr/>
                    <a:lstStyle/>
                    <a:p>
                      <a:pPr algn="ctr" rtl="0" fontAlgn="ctr"/>
                      <a:r>
                        <a:rPr lang="en-US" sz="1800" b="1" u="none" strike="noStrike" dirty="0">
                          <a:solidFill>
                            <a:schemeClr val="tx1"/>
                          </a:solidFill>
                          <a:effectLst/>
                        </a:rPr>
                        <a:t>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59282922"/>
                  </a:ext>
                </a:extLst>
              </a:tr>
              <a:tr h="381000">
                <a:tc>
                  <a:txBody>
                    <a:bodyPr/>
                    <a:lstStyle/>
                    <a:p>
                      <a:pPr algn="ctr" rtl="0" fontAlgn="ctr"/>
                      <a:r>
                        <a:rPr lang="en-US" sz="1800" b="1" u="none" strike="noStrike" dirty="0">
                          <a:solidFill>
                            <a:schemeClr val="tx1"/>
                          </a:solidFill>
                          <a:effectLst/>
                        </a:rPr>
                        <a:t>11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15140013"/>
                  </a:ext>
                </a:extLst>
              </a:tr>
            </a:tbl>
          </a:graphicData>
        </a:graphic>
      </p:graphicFrame>
      <p:graphicFrame>
        <p:nvGraphicFramePr>
          <p:cNvPr id="21" name="Table 20">
            <a:extLst>
              <a:ext uri="{FF2B5EF4-FFF2-40B4-BE49-F238E27FC236}">
                <a16:creationId xmlns:a16="http://schemas.microsoft.com/office/drawing/2014/main" id="{AC0FB270-3736-4293-87F7-D5F6ED0C728A}"/>
              </a:ext>
            </a:extLst>
          </p:cNvPr>
          <p:cNvGraphicFramePr>
            <a:graphicFrameLocks noGrp="1"/>
          </p:cNvGraphicFramePr>
          <p:nvPr>
            <p:extLst>
              <p:ext uri="{D42A27DB-BD31-4B8C-83A1-F6EECF244321}">
                <p14:modId xmlns:p14="http://schemas.microsoft.com/office/powerpoint/2010/main" val="2926827013"/>
              </p:ext>
            </p:extLst>
          </p:nvPr>
        </p:nvGraphicFramePr>
        <p:xfrm>
          <a:off x="152400" y="5181600"/>
          <a:ext cx="4572000" cy="762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7140682"/>
                    </a:ext>
                  </a:extLst>
                </a:gridCol>
                <a:gridCol w="457200">
                  <a:extLst>
                    <a:ext uri="{9D8B030D-6E8A-4147-A177-3AD203B41FA5}">
                      <a16:colId xmlns:a16="http://schemas.microsoft.com/office/drawing/2014/main" val="3038568794"/>
                    </a:ext>
                  </a:extLst>
                </a:gridCol>
                <a:gridCol w="457200">
                  <a:extLst>
                    <a:ext uri="{9D8B030D-6E8A-4147-A177-3AD203B41FA5}">
                      <a16:colId xmlns:a16="http://schemas.microsoft.com/office/drawing/2014/main" val="370697340"/>
                    </a:ext>
                  </a:extLst>
                </a:gridCol>
                <a:gridCol w="457200">
                  <a:extLst>
                    <a:ext uri="{9D8B030D-6E8A-4147-A177-3AD203B41FA5}">
                      <a16:colId xmlns:a16="http://schemas.microsoft.com/office/drawing/2014/main" val="3190334024"/>
                    </a:ext>
                  </a:extLst>
                </a:gridCol>
                <a:gridCol w="457200">
                  <a:extLst>
                    <a:ext uri="{9D8B030D-6E8A-4147-A177-3AD203B41FA5}">
                      <a16:colId xmlns:a16="http://schemas.microsoft.com/office/drawing/2014/main" val="3460996361"/>
                    </a:ext>
                  </a:extLst>
                </a:gridCol>
                <a:gridCol w="457200">
                  <a:extLst>
                    <a:ext uri="{9D8B030D-6E8A-4147-A177-3AD203B41FA5}">
                      <a16:colId xmlns:a16="http://schemas.microsoft.com/office/drawing/2014/main" val="2966495210"/>
                    </a:ext>
                  </a:extLst>
                </a:gridCol>
                <a:gridCol w="457200">
                  <a:extLst>
                    <a:ext uri="{9D8B030D-6E8A-4147-A177-3AD203B41FA5}">
                      <a16:colId xmlns:a16="http://schemas.microsoft.com/office/drawing/2014/main" val="2400628095"/>
                    </a:ext>
                  </a:extLst>
                </a:gridCol>
                <a:gridCol w="457200">
                  <a:extLst>
                    <a:ext uri="{9D8B030D-6E8A-4147-A177-3AD203B41FA5}">
                      <a16:colId xmlns:a16="http://schemas.microsoft.com/office/drawing/2014/main" val="2490906775"/>
                    </a:ext>
                  </a:extLst>
                </a:gridCol>
                <a:gridCol w="457200">
                  <a:extLst>
                    <a:ext uri="{9D8B030D-6E8A-4147-A177-3AD203B41FA5}">
                      <a16:colId xmlns:a16="http://schemas.microsoft.com/office/drawing/2014/main" val="1692297329"/>
                    </a:ext>
                  </a:extLst>
                </a:gridCol>
                <a:gridCol w="457200">
                  <a:extLst>
                    <a:ext uri="{9D8B030D-6E8A-4147-A177-3AD203B41FA5}">
                      <a16:colId xmlns:a16="http://schemas.microsoft.com/office/drawing/2014/main" val="2058896825"/>
                    </a:ext>
                  </a:extLst>
                </a:gridCol>
              </a:tblGrid>
              <a:tr h="381000">
                <a:tc>
                  <a:txBody>
                    <a:bodyPr/>
                    <a:lstStyle/>
                    <a:p>
                      <a:pPr algn="ctr" rtl="0" fontAlgn="ctr"/>
                      <a:r>
                        <a:rPr lang="en-US" sz="1800" b="1" u="none" strike="noStrike" dirty="0">
                          <a:solidFill>
                            <a:schemeClr val="tx1"/>
                          </a:solidFill>
                          <a:effectLst/>
                        </a:rPr>
                        <a:t>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59282922"/>
                  </a:ext>
                </a:extLst>
              </a:tr>
              <a:tr h="381000">
                <a:tc>
                  <a:txBody>
                    <a:bodyPr/>
                    <a:lstStyle/>
                    <a:p>
                      <a:pPr algn="ctr" rtl="0" fontAlgn="ctr"/>
                      <a:r>
                        <a:rPr lang="en-US" sz="1800" b="1" u="none" strike="noStrike" dirty="0">
                          <a:solidFill>
                            <a:schemeClr val="tx1"/>
                          </a:solidFill>
                          <a:effectLst/>
                        </a:rPr>
                        <a:t>11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15140013"/>
                  </a:ext>
                </a:extLst>
              </a:tr>
            </a:tbl>
          </a:graphicData>
        </a:graphic>
      </p:graphicFrame>
      <p:graphicFrame>
        <p:nvGraphicFramePr>
          <p:cNvPr id="22" name="Table 21">
            <a:extLst>
              <a:ext uri="{FF2B5EF4-FFF2-40B4-BE49-F238E27FC236}">
                <a16:creationId xmlns:a16="http://schemas.microsoft.com/office/drawing/2014/main" id="{D404775F-BB06-44D7-82EF-E151E8A46434}"/>
              </a:ext>
            </a:extLst>
          </p:cNvPr>
          <p:cNvGraphicFramePr>
            <a:graphicFrameLocks noGrp="1"/>
          </p:cNvGraphicFramePr>
          <p:nvPr>
            <p:extLst>
              <p:ext uri="{D42A27DB-BD31-4B8C-83A1-F6EECF244321}">
                <p14:modId xmlns:p14="http://schemas.microsoft.com/office/powerpoint/2010/main" val="3200864260"/>
              </p:ext>
            </p:extLst>
          </p:nvPr>
        </p:nvGraphicFramePr>
        <p:xfrm>
          <a:off x="152400" y="5181600"/>
          <a:ext cx="4572000" cy="762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7140682"/>
                    </a:ext>
                  </a:extLst>
                </a:gridCol>
                <a:gridCol w="457200">
                  <a:extLst>
                    <a:ext uri="{9D8B030D-6E8A-4147-A177-3AD203B41FA5}">
                      <a16:colId xmlns:a16="http://schemas.microsoft.com/office/drawing/2014/main" val="3038568794"/>
                    </a:ext>
                  </a:extLst>
                </a:gridCol>
                <a:gridCol w="457200">
                  <a:extLst>
                    <a:ext uri="{9D8B030D-6E8A-4147-A177-3AD203B41FA5}">
                      <a16:colId xmlns:a16="http://schemas.microsoft.com/office/drawing/2014/main" val="370697340"/>
                    </a:ext>
                  </a:extLst>
                </a:gridCol>
                <a:gridCol w="457200">
                  <a:extLst>
                    <a:ext uri="{9D8B030D-6E8A-4147-A177-3AD203B41FA5}">
                      <a16:colId xmlns:a16="http://schemas.microsoft.com/office/drawing/2014/main" val="3190334024"/>
                    </a:ext>
                  </a:extLst>
                </a:gridCol>
                <a:gridCol w="457200">
                  <a:extLst>
                    <a:ext uri="{9D8B030D-6E8A-4147-A177-3AD203B41FA5}">
                      <a16:colId xmlns:a16="http://schemas.microsoft.com/office/drawing/2014/main" val="3460996361"/>
                    </a:ext>
                  </a:extLst>
                </a:gridCol>
                <a:gridCol w="457200">
                  <a:extLst>
                    <a:ext uri="{9D8B030D-6E8A-4147-A177-3AD203B41FA5}">
                      <a16:colId xmlns:a16="http://schemas.microsoft.com/office/drawing/2014/main" val="2966495210"/>
                    </a:ext>
                  </a:extLst>
                </a:gridCol>
                <a:gridCol w="457200">
                  <a:extLst>
                    <a:ext uri="{9D8B030D-6E8A-4147-A177-3AD203B41FA5}">
                      <a16:colId xmlns:a16="http://schemas.microsoft.com/office/drawing/2014/main" val="2400628095"/>
                    </a:ext>
                  </a:extLst>
                </a:gridCol>
                <a:gridCol w="457200">
                  <a:extLst>
                    <a:ext uri="{9D8B030D-6E8A-4147-A177-3AD203B41FA5}">
                      <a16:colId xmlns:a16="http://schemas.microsoft.com/office/drawing/2014/main" val="2490906775"/>
                    </a:ext>
                  </a:extLst>
                </a:gridCol>
                <a:gridCol w="457200">
                  <a:extLst>
                    <a:ext uri="{9D8B030D-6E8A-4147-A177-3AD203B41FA5}">
                      <a16:colId xmlns:a16="http://schemas.microsoft.com/office/drawing/2014/main" val="1692297329"/>
                    </a:ext>
                  </a:extLst>
                </a:gridCol>
                <a:gridCol w="457200">
                  <a:extLst>
                    <a:ext uri="{9D8B030D-6E8A-4147-A177-3AD203B41FA5}">
                      <a16:colId xmlns:a16="http://schemas.microsoft.com/office/drawing/2014/main" val="2058896825"/>
                    </a:ext>
                  </a:extLst>
                </a:gridCol>
              </a:tblGrid>
              <a:tr h="381000">
                <a:tc>
                  <a:txBody>
                    <a:bodyPr/>
                    <a:lstStyle/>
                    <a:p>
                      <a:pPr algn="ctr" rtl="0" fontAlgn="ctr"/>
                      <a:r>
                        <a:rPr lang="en-US" sz="1800" b="1" u="none" strike="noStrike" dirty="0">
                          <a:solidFill>
                            <a:schemeClr val="tx1"/>
                          </a:solidFill>
                          <a:effectLst/>
                        </a:rPr>
                        <a:t>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59282922"/>
                  </a:ext>
                </a:extLst>
              </a:tr>
              <a:tr h="381000">
                <a:tc>
                  <a:txBody>
                    <a:bodyPr/>
                    <a:lstStyle/>
                    <a:p>
                      <a:pPr algn="ctr" rtl="0" fontAlgn="ctr"/>
                      <a:r>
                        <a:rPr lang="en-US" sz="1800" b="1" u="none" strike="noStrike" dirty="0">
                          <a:solidFill>
                            <a:schemeClr val="tx1"/>
                          </a:solidFill>
                          <a:effectLst/>
                        </a:rPr>
                        <a:t>11</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12</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13</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14</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15</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16</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17</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800" b="1" u="none" strike="noStrike" dirty="0">
                          <a:solidFill>
                            <a:schemeClr val="tx1"/>
                          </a:solidFill>
                          <a:effectLst/>
                        </a:rPr>
                        <a:t>18</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19</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800" b="1" u="none" strike="noStrike" dirty="0">
                          <a:solidFill>
                            <a:schemeClr val="tx1"/>
                          </a:solidFill>
                          <a:effectLst/>
                        </a:rPr>
                        <a:t>20</a:t>
                      </a:r>
                      <a:endParaRPr lang="en-US" sz="18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15140013"/>
                  </a:ext>
                </a:extLst>
              </a:tr>
            </a:tbl>
          </a:graphicData>
        </a:graphic>
      </p:graphicFrame>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fade">
                                      <p:cBhvr>
                                        <p:cTn id="46" dur="500"/>
                                        <p:tgtEl>
                                          <p:spTgt spid="3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500"/>
                                        <p:tgtEl>
                                          <p:spTgt spid="3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8" grpId="0" animBg="1"/>
      <p:bldP spid="29" grpId="0" animBg="1"/>
      <p:bldP spid="30"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5AFF58-5496-4FBE-8F99-5A122BF77E03}"/>
              </a:ext>
            </a:extLst>
          </p:cNvPr>
          <p:cNvPicPr>
            <a:picLocks noChangeAspect="1"/>
          </p:cNvPicPr>
          <p:nvPr/>
        </p:nvPicPr>
        <p:blipFill rotWithShape="1">
          <a:blip r:embed="rId2">
            <a:extLst>
              <a:ext uri="{28A0092B-C50C-407E-A947-70E740481C1C}">
                <a14:useLocalDpi xmlns:a14="http://schemas.microsoft.com/office/drawing/2010/main" val="0"/>
              </a:ext>
            </a:extLst>
          </a:blip>
          <a:srcRect t="15750" r="57923"/>
          <a:stretch/>
        </p:blipFill>
        <p:spPr>
          <a:xfrm>
            <a:off x="0" y="0"/>
            <a:ext cx="4572000" cy="686595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9B54636-F191-4B47-8ECD-5425EC98B237}"/>
              </a:ext>
            </a:extLst>
          </p:cNvPr>
          <p:cNvPicPr>
            <a:picLocks noChangeAspect="1"/>
          </p:cNvPicPr>
          <p:nvPr/>
        </p:nvPicPr>
        <p:blipFill rotWithShape="1">
          <a:blip r:embed="rId2">
            <a:extLst>
              <a:ext uri="{28A0092B-C50C-407E-A947-70E740481C1C}">
                <a14:useLocalDpi xmlns:a14="http://schemas.microsoft.com/office/drawing/2010/main" val="0"/>
              </a:ext>
            </a:extLst>
          </a:blip>
          <a:srcRect t="15750" r="57923"/>
          <a:stretch/>
        </p:blipFill>
        <p:spPr>
          <a:xfrm>
            <a:off x="0" y="0"/>
            <a:ext cx="4572000" cy="686595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12 beads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48123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3621</TotalTime>
  <Words>954</Words>
  <Application>Microsoft Office PowerPoint</Application>
  <PresentationFormat>On-screen Show (4:3)</PresentationFormat>
  <Paragraphs>189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100</cp:revision>
  <dcterms:created xsi:type="dcterms:W3CDTF">2020-11-09T02:38:45Z</dcterms:created>
  <dcterms:modified xsi:type="dcterms:W3CDTF">2021-11-11T20:55:25Z</dcterms:modified>
</cp:coreProperties>
</file>