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4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D0D0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47" autoAdjust="0"/>
    <p:restoredTop sz="94660"/>
  </p:normalViewPr>
  <p:slideViewPr>
    <p:cSldViewPr showGuides="1">
      <p:cViewPr>
        <p:scale>
          <a:sx n="90" d="100"/>
          <a:sy n="90" d="100"/>
        </p:scale>
        <p:origin x="168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evewyborney.com/2019/09/51-esti-mysteries/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9.jpeg"/><Relationship Id="rId26" Type="http://schemas.openxmlformats.org/officeDocument/2006/relationships/image" Target="../media/image12.jpeg"/><Relationship Id="rId3" Type="http://schemas.openxmlformats.org/officeDocument/2006/relationships/image" Target="../media/image2.jpeg"/><Relationship Id="rId21" Type="http://schemas.openxmlformats.org/officeDocument/2006/relationships/image" Target="../media/image10.png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893" TargetMode="External"/><Relationship Id="rId17" Type="http://schemas.openxmlformats.org/officeDocument/2006/relationships/hyperlink" Target="https://www.stevewyborney.com/?p=1483" TargetMode="External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hyperlink" Target="https://stevewyborney.com/2019/02/20-days-of-number-sense-rich-math-talk/" TargetMode="External"/><Relationship Id="rId20" Type="http://schemas.openxmlformats.org/officeDocument/2006/relationships/hyperlink" Target="https://www.youtube.com/c/SteveWyborneyMath/playlists?view=1&amp;sort=da&amp;flow=grid" TargetMode="External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6.jpeg"/><Relationship Id="rId24" Type="http://schemas.openxmlformats.org/officeDocument/2006/relationships/image" Target="../media/image11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28" Type="http://schemas.openxmlformats.org/officeDocument/2006/relationships/hyperlink" Target="https://stevewyborney.com/2021/11/150-new-esti-mysteries/" TargetMode="External"/><Relationship Id="rId10" Type="http://schemas.openxmlformats.org/officeDocument/2006/relationships/hyperlink" Target="https://www.stevewyborney.com/?p=1891" TargetMode="External"/><Relationship Id="rId19" Type="http://schemas.openxmlformats.org/officeDocument/2006/relationships/hyperlink" Target="https://stevewyborney.com/2018/04/the-estimation-clipboard/" TargetMode="External"/><Relationship Id="rId4" Type="http://schemas.openxmlformats.org/officeDocument/2006/relationships/hyperlink" Target="https://stevewyborney.com/2021/01/part-2-new-esti-mysteries-and-number-sense-resources-every-day-for-the-rest-of-the-school-year/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stevewyborney.com/?p=1028" TargetMode="External"/><Relationship Id="rId22" Type="http://schemas.openxmlformats.org/officeDocument/2006/relationships/hyperlink" Target="https://stevewyborney.com/2020/08/the-multiplication-course-by-steve-wyborney/" TargetMode="External"/><Relationship Id="rId27" Type="http://schemas.openxmlformats.org/officeDocument/2006/relationships/hyperlink" Target="https://stevewyborney.com/2021/10/new-estimation-clipboards/" TargetMode="External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“You Can’t See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All the Cherries”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FA7196-911F-4D78-8B96-5224189D7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1" r="58406"/>
          <a:stretch/>
        </p:blipFill>
        <p:spPr>
          <a:xfrm>
            <a:off x="6658" y="0"/>
            <a:ext cx="4565342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cherries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7CC0F38-54E6-4E57-8C72-01ABBC833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1" r="58406"/>
          <a:stretch/>
        </p:blipFill>
        <p:spPr>
          <a:xfrm>
            <a:off x="6658" y="0"/>
            <a:ext cx="4565342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You can’t see all the cherries.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less than 21.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Here is a fun counting pattern, and the answer is part of the pattern: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2, 4, 6 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more than 10 cherries.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12, 16, or 18.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25B0CA-0833-4CAF-B659-08A8F07B6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10111"/>
              </p:ext>
            </p:extLst>
          </p:nvPr>
        </p:nvGraphicFramePr>
        <p:xfrm>
          <a:off x="82860" y="4876800"/>
          <a:ext cx="456534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34">
                  <a:extLst>
                    <a:ext uri="{9D8B030D-6E8A-4147-A177-3AD203B41FA5}">
                      <a16:colId xmlns:a16="http://schemas.microsoft.com/office/drawing/2014/main" val="525960529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0751326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844332618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16631819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75371634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456718237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96501400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5762524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174175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73911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14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137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9242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25D49F0-2DA4-4BE4-93D0-51C25FE75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88826"/>
              </p:ext>
            </p:extLst>
          </p:nvPr>
        </p:nvGraphicFramePr>
        <p:xfrm>
          <a:off x="76200" y="4876800"/>
          <a:ext cx="456534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34">
                  <a:extLst>
                    <a:ext uri="{9D8B030D-6E8A-4147-A177-3AD203B41FA5}">
                      <a16:colId xmlns:a16="http://schemas.microsoft.com/office/drawing/2014/main" val="525960529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0751326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844332618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16631819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75371634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456718237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96501400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5762524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174175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73911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14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137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924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0C0FD1B-2667-46CE-AE22-AEBD1D35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855180"/>
              </p:ext>
            </p:extLst>
          </p:nvPr>
        </p:nvGraphicFramePr>
        <p:xfrm>
          <a:off x="76200" y="4876800"/>
          <a:ext cx="456534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34">
                  <a:extLst>
                    <a:ext uri="{9D8B030D-6E8A-4147-A177-3AD203B41FA5}">
                      <a16:colId xmlns:a16="http://schemas.microsoft.com/office/drawing/2014/main" val="525960529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0751326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844332618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16631819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75371634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456718237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96501400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5762524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174175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73911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14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137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924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429EEAB-1C36-4D2A-B69F-2FBDA6B83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61578"/>
              </p:ext>
            </p:extLst>
          </p:nvPr>
        </p:nvGraphicFramePr>
        <p:xfrm>
          <a:off x="76200" y="4876800"/>
          <a:ext cx="456534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34">
                  <a:extLst>
                    <a:ext uri="{9D8B030D-6E8A-4147-A177-3AD203B41FA5}">
                      <a16:colId xmlns:a16="http://schemas.microsoft.com/office/drawing/2014/main" val="525960529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0751326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844332618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16631819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75371634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456718237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96501400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5762524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174175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73911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14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137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924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253AF4A-2866-4677-8797-7BD7D3B7F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10181"/>
              </p:ext>
            </p:extLst>
          </p:nvPr>
        </p:nvGraphicFramePr>
        <p:xfrm>
          <a:off x="76200" y="4876800"/>
          <a:ext cx="456534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534">
                  <a:extLst>
                    <a:ext uri="{9D8B030D-6E8A-4147-A177-3AD203B41FA5}">
                      <a16:colId xmlns:a16="http://schemas.microsoft.com/office/drawing/2014/main" val="525960529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0751326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844332618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16631819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75371634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456718237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2965014004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1576252453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174175"/>
                    </a:ext>
                  </a:extLst>
                </a:gridCol>
                <a:gridCol w="456534">
                  <a:extLst>
                    <a:ext uri="{9D8B030D-6E8A-4147-A177-3AD203B41FA5}">
                      <a16:colId xmlns:a16="http://schemas.microsoft.com/office/drawing/2014/main" val="32773911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714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137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9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A53005-9A47-467F-A8CB-2516AFBB9D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1" r="58406"/>
          <a:stretch/>
        </p:blipFill>
        <p:spPr>
          <a:xfrm>
            <a:off x="6658" y="0"/>
            <a:ext cx="4565342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8BB5EEC-166E-4F11-A315-7D7D2EC4F1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1" r="58406"/>
          <a:stretch/>
        </p:blipFill>
        <p:spPr>
          <a:xfrm>
            <a:off x="6658" y="0"/>
            <a:ext cx="4565342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14 cherries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305" y="2343040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26" y="2343877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6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9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20"/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8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8"/>
              </a:rPr>
              <a:t>51 </a:t>
            </a:r>
            <a:r>
              <a:rPr lang="en-US" sz="1100" b="1" dirty="0" err="1">
                <a:hlinkClick r:id="rId8"/>
              </a:rPr>
              <a:t>Esti</a:t>
            </a:r>
            <a:r>
              <a:rPr lang="en-US" sz="1100" b="1" dirty="0">
                <a:hlinkClick r:id="rId8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r>
              <a:rPr lang="en-US" sz="1100" b="1" dirty="0"/>
              <a:t>140 short videos arranged in playlists to help your students learn about multiplication</a:t>
            </a:r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2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20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9" y="2343877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323541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November  1 – January 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35940" y="323541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January 11 – February 26 </a:t>
            </a:r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37" y="2343039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056278" y="323541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March 1 – April 16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8216" y="323541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April 19 – May 28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996521"/>
            <a:ext cx="7884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2020-2021</a:t>
            </a:r>
            <a:r>
              <a:rPr lang="en-US" sz="1400" b="1" dirty="0"/>
              <a:t> “New </a:t>
            </a:r>
            <a:r>
              <a:rPr lang="en-US" sz="1400" b="1" dirty="0" err="1"/>
              <a:t>Esti</a:t>
            </a:r>
            <a:r>
              <a:rPr lang="en-US" sz="1400" b="1" dirty="0"/>
              <a:t>-Mysteries and Number Sense Resources Every Day for the Rest of the School Year”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98182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9984F25-DCC5-418E-AB32-006FFDE72FA8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7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8" name="Picture 7">
            <a:hlinkClick r:id="rId28"/>
            <a:extLst>
              <a:ext uri="{FF2B5EF4-FFF2-40B4-BE49-F238E27FC236}">
                <a16:creationId xmlns:a16="http://schemas.microsoft.com/office/drawing/2014/main" id="{7D099C77-1566-4042-A8D8-788E24872B4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C7E5E2D-79A1-46C6-9194-A313E43024E8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8"/>
              </a:rPr>
              <a:t>150 New </a:t>
            </a:r>
            <a:r>
              <a:rPr lang="en-US" sz="1400" b="1" dirty="0" err="1">
                <a:hlinkClick r:id="rId28"/>
              </a:rPr>
              <a:t>Esti</a:t>
            </a:r>
            <a:r>
              <a:rPr lang="en-US" sz="1400" b="1" dirty="0">
                <a:hlinkClick r:id="rId28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7" name="Picture 6">
            <a:hlinkClick r:id="rId27"/>
            <a:extLst>
              <a:ext uri="{FF2B5EF4-FFF2-40B4-BE49-F238E27FC236}">
                <a16:creationId xmlns:a16="http://schemas.microsoft.com/office/drawing/2014/main" id="{C2C2E47C-101A-4B9A-9252-F78B18F0103C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710</Words>
  <Application>Microsoft Office PowerPoint</Application>
  <PresentationFormat>On-screen Show (4:3)</PresentationFormat>
  <Paragraphs>228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99</cp:revision>
  <dcterms:created xsi:type="dcterms:W3CDTF">2020-11-09T02:38:45Z</dcterms:created>
  <dcterms:modified xsi:type="dcterms:W3CDTF">2021-11-15T02:55:03Z</dcterms:modified>
</cp:coreProperties>
</file>