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2" r:id="rId2"/>
    <p:sldId id="257" r:id="rId3"/>
    <p:sldId id="258" r:id="rId4"/>
    <p:sldId id="259" r:id="rId5"/>
    <p:sldId id="260" r:id="rId6"/>
    <p:sldId id="261" r:id="rId7"/>
    <p:sldId id="464" r:id="rId8"/>
    <p:sldId id="521" r:id="rId9"/>
    <p:sldId id="522" r:id="rId10"/>
    <p:sldId id="523" r:id="rId11"/>
    <p:sldId id="524" r:id="rId12"/>
    <p:sldId id="525" r:id="rId13"/>
    <p:sldId id="526" r:id="rId14"/>
    <p:sldId id="527" r:id="rId15"/>
    <p:sldId id="528" r:id="rId16"/>
    <p:sldId id="533" r:id="rId17"/>
    <p:sldId id="530" r:id="rId18"/>
    <p:sldId id="531" r:id="rId19"/>
    <p:sldId id="53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B05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howGuides="1">
      <p:cViewPr varScale="1">
        <p:scale>
          <a:sx n="107" d="100"/>
          <a:sy n="107" d="100"/>
        </p:scale>
        <p:origin x="1176" y="11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5/22/2022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5/22/2022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5/22/2022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5/22/2022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5/22/2022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5/22/2022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5/22/2022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5/22/2022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5/22/2022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5/22/2022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5/22/2022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5/22/2022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5/22/2022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9FA0BF2C-A5CC-90A4-5B08-41276C84A1AC}"/>
              </a:ext>
            </a:extLst>
          </p:cNvPr>
          <p:cNvPicPr>
            <a:picLocks noChangeAspect="1"/>
          </p:cNvPicPr>
          <p:nvPr/>
        </p:nvPicPr>
        <p:blipFill rotWithShape="1">
          <a:blip r:embed="rId2">
            <a:extLst>
              <a:ext uri="{28A0092B-C50C-407E-A947-70E740481C1C}">
                <a14:useLocalDpi xmlns:a14="http://schemas.microsoft.com/office/drawing/2010/main" val="0"/>
              </a:ext>
            </a:extLst>
          </a:blip>
          <a:srcRect t="5264" r="50000"/>
          <a:stretch/>
        </p:blipFill>
        <p:spPr>
          <a:xfrm>
            <a:off x="381000" y="0"/>
            <a:ext cx="3860800" cy="54864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between 40 and 100.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is part of this pattern:  42, 44, 46 …</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includes the digit 2.</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answer does not include the digit 5 or the digit 6.</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does not include the digit 8 or the digit 9.</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2" name="Table 1">
            <a:extLst>
              <a:ext uri="{FF2B5EF4-FFF2-40B4-BE49-F238E27FC236}">
                <a16:creationId xmlns:a16="http://schemas.microsoft.com/office/drawing/2014/main" id="{CE045959-71BD-573D-4E31-5FF78C7959BA}"/>
              </a:ext>
            </a:extLst>
          </p:cNvPr>
          <p:cNvGraphicFramePr>
            <a:graphicFrameLocks noGrp="1"/>
          </p:cNvGraphicFramePr>
          <p:nvPr>
            <p:extLst>
              <p:ext uri="{D42A27DB-BD31-4B8C-83A1-F6EECF244321}">
                <p14:modId xmlns:p14="http://schemas.microsoft.com/office/powerpoint/2010/main" val="3152688409"/>
              </p:ext>
            </p:extLst>
          </p:nvPr>
        </p:nvGraphicFramePr>
        <p:xfrm>
          <a:off x="762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94788354"/>
                    </a:ext>
                  </a:extLst>
                </a:gridCol>
                <a:gridCol w="441960">
                  <a:extLst>
                    <a:ext uri="{9D8B030D-6E8A-4147-A177-3AD203B41FA5}">
                      <a16:colId xmlns:a16="http://schemas.microsoft.com/office/drawing/2014/main" val="2348878112"/>
                    </a:ext>
                  </a:extLst>
                </a:gridCol>
                <a:gridCol w="441960">
                  <a:extLst>
                    <a:ext uri="{9D8B030D-6E8A-4147-A177-3AD203B41FA5}">
                      <a16:colId xmlns:a16="http://schemas.microsoft.com/office/drawing/2014/main" val="1817030261"/>
                    </a:ext>
                  </a:extLst>
                </a:gridCol>
                <a:gridCol w="441960">
                  <a:extLst>
                    <a:ext uri="{9D8B030D-6E8A-4147-A177-3AD203B41FA5}">
                      <a16:colId xmlns:a16="http://schemas.microsoft.com/office/drawing/2014/main" val="638640623"/>
                    </a:ext>
                  </a:extLst>
                </a:gridCol>
                <a:gridCol w="441960">
                  <a:extLst>
                    <a:ext uri="{9D8B030D-6E8A-4147-A177-3AD203B41FA5}">
                      <a16:colId xmlns:a16="http://schemas.microsoft.com/office/drawing/2014/main" val="3605249700"/>
                    </a:ext>
                  </a:extLst>
                </a:gridCol>
                <a:gridCol w="441960">
                  <a:extLst>
                    <a:ext uri="{9D8B030D-6E8A-4147-A177-3AD203B41FA5}">
                      <a16:colId xmlns:a16="http://schemas.microsoft.com/office/drawing/2014/main" val="600650849"/>
                    </a:ext>
                  </a:extLst>
                </a:gridCol>
                <a:gridCol w="441960">
                  <a:extLst>
                    <a:ext uri="{9D8B030D-6E8A-4147-A177-3AD203B41FA5}">
                      <a16:colId xmlns:a16="http://schemas.microsoft.com/office/drawing/2014/main" val="1642510836"/>
                    </a:ext>
                  </a:extLst>
                </a:gridCol>
                <a:gridCol w="441960">
                  <a:extLst>
                    <a:ext uri="{9D8B030D-6E8A-4147-A177-3AD203B41FA5}">
                      <a16:colId xmlns:a16="http://schemas.microsoft.com/office/drawing/2014/main" val="1802303791"/>
                    </a:ext>
                  </a:extLst>
                </a:gridCol>
                <a:gridCol w="441960">
                  <a:extLst>
                    <a:ext uri="{9D8B030D-6E8A-4147-A177-3AD203B41FA5}">
                      <a16:colId xmlns:a16="http://schemas.microsoft.com/office/drawing/2014/main" val="588210679"/>
                    </a:ext>
                  </a:extLst>
                </a:gridCol>
                <a:gridCol w="441960">
                  <a:extLst>
                    <a:ext uri="{9D8B030D-6E8A-4147-A177-3AD203B41FA5}">
                      <a16:colId xmlns:a16="http://schemas.microsoft.com/office/drawing/2014/main" val="550543731"/>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6868746"/>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4687164"/>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8752405"/>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0385092"/>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0023501"/>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3990031"/>
                  </a:ext>
                </a:extLst>
              </a:tr>
            </a:tbl>
          </a:graphicData>
        </a:graphic>
      </p:graphicFrame>
    </p:spTree>
    <p:extLst>
      <p:ext uri="{BB962C8B-B14F-4D97-AF65-F5344CB8AC3E}">
        <p14:creationId xmlns:p14="http://schemas.microsoft.com/office/powerpoint/2010/main" val="8878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2DCF7DD-7B84-56C5-41C0-58FAF7912BF4}"/>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17929"/>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86498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DCD4550-0A0E-1C5B-EE6E-7D5FCE077CF0}"/>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17929"/>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72 discs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51283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1422075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“The Vase of Discs”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75588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63C65E9-3195-683D-CDA0-BA1A9236B367}"/>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17929"/>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discs are in the vase?</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7011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9FA0BF2C-A5CC-90A4-5B08-41276C84A1AC}"/>
              </a:ext>
            </a:extLst>
          </p:cNvPr>
          <p:cNvPicPr>
            <a:picLocks noChangeAspect="1"/>
          </p:cNvPicPr>
          <p:nvPr/>
        </p:nvPicPr>
        <p:blipFill rotWithShape="1">
          <a:blip r:embed="rId2">
            <a:extLst>
              <a:ext uri="{28A0092B-C50C-407E-A947-70E740481C1C}">
                <a14:useLocalDpi xmlns:a14="http://schemas.microsoft.com/office/drawing/2010/main" val="0"/>
              </a:ext>
            </a:extLst>
          </a:blip>
          <a:srcRect t="5264" r="50000"/>
          <a:stretch/>
        </p:blipFill>
        <p:spPr>
          <a:xfrm>
            <a:off x="381000" y="0"/>
            <a:ext cx="3860800" cy="54864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between 40 and 100.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is part of this pattern:  42, 44, 46 …</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includes the digit 2.</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answer does not include the digit 5 or the digit 6.</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does not include the digit 8 or the digit 9.</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2" name="Table 1">
            <a:extLst>
              <a:ext uri="{FF2B5EF4-FFF2-40B4-BE49-F238E27FC236}">
                <a16:creationId xmlns:a16="http://schemas.microsoft.com/office/drawing/2014/main" id="{CE045959-71BD-573D-4E31-5FF78C7959BA}"/>
              </a:ext>
            </a:extLst>
          </p:cNvPr>
          <p:cNvGraphicFramePr>
            <a:graphicFrameLocks noGrp="1"/>
          </p:cNvGraphicFramePr>
          <p:nvPr/>
        </p:nvGraphicFramePr>
        <p:xfrm>
          <a:off x="762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94788354"/>
                    </a:ext>
                  </a:extLst>
                </a:gridCol>
                <a:gridCol w="441960">
                  <a:extLst>
                    <a:ext uri="{9D8B030D-6E8A-4147-A177-3AD203B41FA5}">
                      <a16:colId xmlns:a16="http://schemas.microsoft.com/office/drawing/2014/main" val="2348878112"/>
                    </a:ext>
                  </a:extLst>
                </a:gridCol>
                <a:gridCol w="441960">
                  <a:extLst>
                    <a:ext uri="{9D8B030D-6E8A-4147-A177-3AD203B41FA5}">
                      <a16:colId xmlns:a16="http://schemas.microsoft.com/office/drawing/2014/main" val="1817030261"/>
                    </a:ext>
                  </a:extLst>
                </a:gridCol>
                <a:gridCol w="441960">
                  <a:extLst>
                    <a:ext uri="{9D8B030D-6E8A-4147-A177-3AD203B41FA5}">
                      <a16:colId xmlns:a16="http://schemas.microsoft.com/office/drawing/2014/main" val="638640623"/>
                    </a:ext>
                  </a:extLst>
                </a:gridCol>
                <a:gridCol w="441960">
                  <a:extLst>
                    <a:ext uri="{9D8B030D-6E8A-4147-A177-3AD203B41FA5}">
                      <a16:colId xmlns:a16="http://schemas.microsoft.com/office/drawing/2014/main" val="3605249700"/>
                    </a:ext>
                  </a:extLst>
                </a:gridCol>
                <a:gridCol w="441960">
                  <a:extLst>
                    <a:ext uri="{9D8B030D-6E8A-4147-A177-3AD203B41FA5}">
                      <a16:colId xmlns:a16="http://schemas.microsoft.com/office/drawing/2014/main" val="600650849"/>
                    </a:ext>
                  </a:extLst>
                </a:gridCol>
                <a:gridCol w="441960">
                  <a:extLst>
                    <a:ext uri="{9D8B030D-6E8A-4147-A177-3AD203B41FA5}">
                      <a16:colId xmlns:a16="http://schemas.microsoft.com/office/drawing/2014/main" val="1642510836"/>
                    </a:ext>
                  </a:extLst>
                </a:gridCol>
                <a:gridCol w="441960">
                  <a:extLst>
                    <a:ext uri="{9D8B030D-6E8A-4147-A177-3AD203B41FA5}">
                      <a16:colId xmlns:a16="http://schemas.microsoft.com/office/drawing/2014/main" val="1802303791"/>
                    </a:ext>
                  </a:extLst>
                </a:gridCol>
                <a:gridCol w="441960">
                  <a:extLst>
                    <a:ext uri="{9D8B030D-6E8A-4147-A177-3AD203B41FA5}">
                      <a16:colId xmlns:a16="http://schemas.microsoft.com/office/drawing/2014/main" val="588210679"/>
                    </a:ext>
                  </a:extLst>
                </a:gridCol>
                <a:gridCol w="441960">
                  <a:extLst>
                    <a:ext uri="{9D8B030D-6E8A-4147-A177-3AD203B41FA5}">
                      <a16:colId xmlns:a16="http://schemas.microsoft.com/office/drawing/2014/main" val="550543731"/>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6868746"/>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4687164"/>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8752405"/>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0385092"/>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0023501"/>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3990031"/>
                  </a:ext>
                </a:extLst>
              </a:tr>
            </a:tbl>
          </a:graphicData>
        </a:graphic>
      </p:graphicFrame>
      <p:graphicFrame>
        <p:nvGraphicFramePr>
          <p:cNvPr id="18" name="Table 17">
            <a:extLst>
              <a:ext uri="{FF2B5EF4-FFF2-40B4-BE49-F238E27FC236}">
                <a16:creationId xmlns:a16="http://schemas.microsoft.com/office/drawing/2014/main" id="{A386C5BC-8933-95C1-30F2-D7DEBDBD91D5}"/>
              </a:ext>
            </a:extLst>
          </p:cNvPr>
          <p:cNvGraphicFramePr>
            <a:graphicFrameLocks noGrp="1"/>
          </p:cNvGraphicFramePr>
          <p:nvPr>
            <p:extLst>
              <p:ext uri="{D42A27DB-BD31-4B8C-83A1-F6EECF244321}">
                <p14:modId xmlns:p14="http://schemas.microsoft.com/office/powerpoint/2010/main" val="3756394093"/>
              </p:ext>
            </p:extLst>
          </p:nvPr>
        </p:nvGraphicFramePr>
        <p:xfrm>
          <a:off x="762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94788354"/>
                    </a:ext>
                  </a:extLst>
                </a:gridCol>
                <a:gridCol w="441960">
                  <a:extLst>
                    <a:ext uri="{9D8B030D-6E8A-4147-A177-3AD203B41FA5}">
                      <a16:colId xmlns:a16="http://schemas.microsoft.com/office/drawing/2014/main" val="2348878112"/>
                    </a:ext>
                  </a:extLst>
                </a:gridCol>
                <a:gridCol w="441960">
                  <a:extLst>
                    <a:ext uri="{9D8B030D-6E8A-4147-A177-3AD203B41FA5}">
                      <a16:colId xmlns:a16="http://schemas.microsoft.com/office/drawing/2014/main" val="1817030261"/>
                    </a:ext>
                  </a:extLst>
                </a:gridCol>
                <a:gridCol w="441960">
                  <a:extLst>
                    <a:ext uri="{9D8B030D-6E8A-4147-A177-3AD203B41FA5}">
                      <a16:colId xmlns:a16="http://schemas.microsoft.com/office/drawing/2014/main" val="638640623"/>
                    </a:ext>
                  </a:extLst>
                </a:gridCol>
                <a:gridCol w="441960">
                  <a:extLst>
                    <a:ext uri="{9D8B030D-6E8A-4147-A177-3AD203B41FA5}">
                      <a16:colId xmlns:a16="http://schemas.microsoft.com/office/drawing/2014/main" val="3605249700"/>
                    </a:ext>
                  </a:extLst>
                </a:gridCol>
                <a:gridCol w="441960">
                  <a:extLst>
                    <a:ext uri="{9D8B030D-6E8A-4147-A177-3AD203B41FA5}">
                      <a16:colId xmlns:a16="http://schemas.microsoft.com/office/drawing/2014/main" val="600650849"/>
                    </a:ext>
                  </a:extLst>
                </a:gridCol>
                <a:gridCol w="441960">
                  <a:extLst>
                    <a:ext uri="{9D8B030D-6E8A-4147-A177-3AD203B41FA5}">
                      <a16:colId xmlns:a16="http://schemas.microsoft.com/office/drawing/2014/main" val="1642510836"/>
                    </a:ext>
                  </a:extLst>
                </a:gridCol>
                <a:gridCol w="441960">
                  <a:extLst>
                    <a:ext uri="{9D8B030D-6E8A-4147-A177-3AD203B41FA5}">
                      <a16:colId xmlns:a16="http://schemas.microsoft.com/office/drawing/2014/main" val="1802303791"/>
                    </a:ext>
                  </a:extLst>
                </a:gridCol>
                <a:gridCol w="441960">
                  <a:extLst>
                    <a:ext uri="{9D8B030D-6E8A-4147-A177-3AD203B41FA5}">
                      <a16:colId xmlns:a16="http://schemas.microsoft.com/office/drawing/2014/main" val="588210679"/>
                    </a:ext>
                  </a:extLst>
                </a:gridCol>
                <a:gridCol w="441960">
                  <a:extLst>
                    <a:ext uri="{9D8B030D-6E8A-4147-A177-3AD203B41FA5}">
                      <a16:colId xmlns:a16="http://schemas.microsoft.com/office/drawing/2014/main" val="550543731"/>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6868746"/>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4687164"/>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8752405"/>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0385092"/>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0023501"/>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53990031"/>
                  </a:ext>
                </a:extLst>
              </a:tr>
            </a:tbl>
          </a:graphicData>
        </a:graphic>
      </p:graphicFrame>
      <p:graphicFrame>
        <p:nvGraphicFramePr>
          <p:cNvPr id="20" name="Table 19">
            <a:extLst>
              <a:ext uri="{FF2B5EF4-FFF2-40B4-BE49-F238E27FC236}">
                <a16:creationId xmlns:a16="http://schemas.microsoft.com/office/drawing/2014/main" id="{906EF81F-9EEA-1C67-FCF5-49F052EE74C7}"/>
              </a:ext>
            </a:extLst>
          </p:cNvPr>
          <p:cNvGraphicFramePr>
            <a:graphicFrameLocks noGrp="1"/>
          </p:cNvGraphicFramePr>
          <p:nvPr>
            <p:extLst>
              <p:ext uri="{D42A27DB-BD31-4B8C-83A1-F6EECF244321}">
                <p14:modId xmlns:p14="http://schemas.microsoft.com/office/powerpoint/2010/main" val="1438751439"/>
              </p:ext>
            </p:extLst>
          </p:nvPr>
        </p:nvGraphicFramePr>
        <p:xfrm>
          <a:off x="762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94788354"/>
                    </a:ext>
                  </a:extLst>
                </a:gridCol>
                <a:gridCol w="441960">
                  <a:extLst>
                    <a:ext uri="{9D8B030D-6E8A-4147-A177-3AD203B41FA5}">
                      <a16:colId xmlns:a16="http://schemas.microsoft.com/office/drawing/2014/main" val="2348878112"/>
                    </a:ext>
                  </a:extLst>
                </a:gridCol>
                <a:gridCol w="441960">
                  <a:extLst>
                    <a:ext uri="{9D8B030D-6E8A-4147-A177-3AD203B41FA5}">
                      <a16:colId xmlns:a16="http://schemas.microsoft.com/office/drawing/2014/main" val="1817030261"/>
                    </a:ext>
                  </a:extLst>
                </a:gridCol>
                <a:gridCol w="441960">
                  <a:extLst>
                    <a:ext uri="{9D8B030D-6E8A-4147-A177-3AD203B41FA5}">
                      <a16:colId xmlns:a16="http://schemas.microsoft.com/office/drawing/2014/main" val="638640623"/>
                    </a:ext>
                  </a:extLst>
                </a:gridCol>
                <a:gridCol w="441960">
                  <a:extLst>
                    <a:ext uri="{9D8B030D-6E8A-4147-A177-3AD203B41FA5}">
                      <a16:colId xmlns:a16="http://schemas.microsoft.com/office/drawing/2014/main" val="3605249700"/>
                    </a:ext>
                  </a:extLst>
                </a:gridCol>
                <a:gridCol w="441960">
                  <a:extLst>
                    <a:ext uri="{9D8B030D-6E8A-4147-A177-3AD203B41FA5}">
                      <a16:colId xmlns:a16="http://schemas.microsoft.com/office/drawing/2014/main" val="600650849"/>
                    </a:ext>
                  </a:extLst>
                </a:gridCol>
                <a:gridCol w="441960">
                  <a:extLst>
                    <a:ext uri="{9D8B030D-6E8A-4147-A177-3AD203B41FA5}">
                      <a16:colId xmlns:a16="http://schemas.microsoft.com/office/drawing/2014/main" val="1642510836"/>
                    </a:ext>
                  </a:extLst>
                </a:gridCol>
                <a:gridCol w="441960">
                  <a:extLst>
                    <a:ext uri="{9D8B030D-6E8A-4147-A177-3AD203B41FA5}">
                      <a16:colId xmlns:a16="http://schemas.microsoft.com/office/drawing/2014/main" val="1802303791"/>
                    </a:ext>
                  </a:extLst>
                </a:gridCol>
                <a:gridCol w="441960">
                  <a:extLst>
                    <a:ext uri="{9D8B030D-6E8A-4147-A177-3AD203B41FA5}">
                      <a16:colId xmlns:a16="http://schemas.microsoft.com/office/drawing/2014/main" val="588210679"/>
                    </a:ext>
                  </a:extLst>
                </a:gridCol>
                <a:gridCol w="441960">
                  <a:extLst>
                    <a:ext uri="{9D8B030D-6E8A-4147-A177-3AD203B41FA5}">
                      <a16:colId xmlns:a16="http://schemas.microsoft.com/office/drawing/2014/main" val="550543731"/>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6868746"/>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4687164"/>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8752405"/>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0385092"/>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00023501"/>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53990031"/>
                  </a:ext>
                </a:extLst>
              </a:tr>
            </a:tbl>
          </a:graphicData>
        </a:graphic>
      </p:graphicFrame>
      <p:graphicFrame>
        <p:nvGraphicFramePr>
          <p:cNvPr id="21" name="Table 20">
            <a:extLst>
              <a:ext uri="{FF2B5EF4-FFF2-40B4-BE49-F238E27FC236}">
                <a16:creationId xmlns:a16="http://schemas.microsoft.com/office/drawing/2014/main" id="{BB691611-7E29-9483-9C4A-E4DFA857108D}"/>
              </a:ext>
            </a:extLst>
          </p:cNvPr>
          <p:cNvGraphicFramePr>
            <a:graphicFrameLocks noGrp="1"/>
          </p:cNvGraphicFramePr>
          <p:nvPr>
            <p:extLst>
              <p:ext uri="{D42A27DB-BD31-4B8C-83A1-F6EECF244321}">
                <p14:modId xmlns:p14="http://schemas.microsoft.com/office/powerpoint/2010/main" val="4166914792"/>
              </p:ext>
            </p:extLst>
          </p:nvPr>
        </p:nvGraphicFramePr>
        <p:xfrm>
          <a:off x="762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94788354"/>
                    </a:ext>
                  </a:extLst>
                </a:gridCol>
                <a:gridCol w="441960">
                  <a:extLst>
                    <a:ext uri="{9D8B030D-6E8A-4147-A177-3AD203B41FA5}">
                      <a16:colId xmlns:a16="http://schemas.microsoft.com/office/drawing/2014/main" val="2348878112"/>
                    </a:ext>
                  </a:extLst>
                </a:gridCol>
                <a:gridCol w="441960">
                  <a:extLst>
                    <a:ext uri="{9D8B030D-6E8A-4147-A177-3AD203B41FA5}">
                      <a16:colId xmlns:a16="http://schemas.microsoft.com/office/drawing/2014/main" val="1817030261"/>
                    </a:ext>
                  </a:extLst>
                </a:gridCol>
                <a:gridCol w="441960">
                  <a:extLst>
                    <a:ext uri="{9D8B030D-6E8A-4147-A177-3AD203B41FA5}">
                      <a16:colId xmlns:a16="http://schemas.microsoft.com/office/drawing/2014/main" val="638640623"/>
                    </a:ext>
                  </a:extLst>
                </a:gridCol>
                <a:gridCol w="441960">
                  <a:extLst>
                    <a:ext uri="{9D8B030D-6E8A-4147-A177-3AD203B41FA5}">
                      <a16:colId xmlns:a16="http://schemas.microsoft.com/office/drawing/2014/main" val="3605249700"/>
                    </a:ext>
                  </a:extLst>
                </a:gridCol>
                <a:gridCol w="441960">
                  <a:extLst>
                    <a:ext uri="{9D8B030D-6E8A-4147-A177-3AD203B41FA5}">
                      <a16:colId xmlns:a16="http://schemas.microsoft.com/office/drawing/2014/main" val="600650849"/>
                    </a:ext>
                  </a:extLst>
                </a:gridCol>
                <a:gridCol w="441960">
                  <a:extLst>
                    <a:ext uri="{9D8B030D-6E8A-4147-A177-3AD203B41FA5}">
                      <a16:colId xmlns:a16="http://schemas.microsoft.com/office/drawing/2014/main" val="1642510836"/>
                    </a:ext>
                  </a:extLst>
                </a:gridCol>
                <a:gridCol w="441960">
                  <a:extLst>
                    <a:ext uri="{9D8B030D-6E8A-4147-A177-3AD203B41FA5}">
                      <a16:colId xmlns:a16="http://schemas.microsoft.com/office/drawing/2014/main" val="1802303791"/>
                    </a:ext>
                  </a:extLst>
                </a:gridCol>
                <a:gridCol w="441960">
                  <a:extLst>
                    <a:ext uri="{9D8B030D-6E8A-4147-A177-3AD203B41FA5}">
                      <a16:colId xmlns:a16="http://schemas.microsoft.com/office/drawing/2014/main" val="588210679"/>
                    </a:ext>
                  </a:extLst>
                </a:gridCol>
                <a:gridCol w="441960">
                  <a:extLst>
                    <a:ext uri="{9D8B030D-6E8A-4147-A177-3AD203B41FA5}">
                      <a16:colId xmlns:a16="http://schemas.microsoft.com/office/drawing/2014/main" val="550543731"/>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956868746"/>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74687164"/>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48752405"/>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00385092"/>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000023501"/>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53990031"/>
                  </a:ext>
                </a:extLst>
              </a:tr>
            </a:tbl>
          </a:graphicData>
        </a:graphic>
      </p:graphicFrame>
      <p:graphicFrame>
        <p:nvGraphicFramePr>
          <p:cNvPr id="22" name="Table 21">
            <a:extLst>
              <a:ext uri="{FF2B5EF4-FFF2-40B4-BE49-F238E27FC236}">
                <a16:creationId xmlns:a16="http://schemas.microsoft.com/office/drawing/2014/main" id="{C18F273A-1EA8-E93F-816A-6D4B90C725C4}"/>
              </a:ext>
            </a:extLst>
          </p:cNvPr>
          <p:cNvGraphicFramePr>
            <a:graphicFrameLocks noGrp="1"/>
          </p:cNvGraphicFramePr>
          <p:nvPr>
            <p:extLst>
              <p:ext uri="{D42A27DB-BD31-4B8C-83A1-F6EECF244321}">
                <p14:modId xmlns:p14="http://schemas.microsoft.com/office/powerpoint/2010/main" val="1571629647"/>
              </p:ext>
            </p:extLst>
          </p:nvPr>
        </p:nvGraphicFramePr>
        <p:xfrm>
          <a:off x="762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94788354"/>
                    </a:ext>
                  </a:extLst>
                </a:gridCol>
                <a:gridCol w="441960">
                  <a:extLst>
                    <a:ext uri="{9D8B030D-6E8A-4147-A177-3AD203B41FA5}">
                      <a16:colId xmlns:a16="http://schemas.microsoft.com/office/drawing/2014/main" val="2348878112"/>
                    </a:ext>
                  </a:extLst>
                </a:gridCol>
                <a:gridCol w="441960">
                  <a:extLst>
                    <a:ext uri="{9D8B030D-6E8A-4147-A177-3AD203B41FA5}">
                      <a16:colId xmlns:a16="http://schemas.microsoft.com/office/drawing/2014/main" val="1817030261"/>
                    </a:ext>
                  </a:extLst>
                </a:gridCol>
                <a:gridCol w="441960">
                  <a:extLst>
                    <a:ext uri="{9D8B030D-6E8A-4147-A177-3AD203B41FA5}">
                      <a16:colId xmlns:a16="http://schemas.microsoft.com/office/drawing/2014/main" val="638640623"/>
                    </a:ext>
                  </a:extLst>
                </a:gridCol>
                <a:gridCol w="441960">
                  <a:extLst>
                    <a:ext uri="{9D8B030D-6E8A-4147-A177-3AD203B41FA5}">
                      <a16:colId xmlns:a16="http://schemas.microsoft.com/office/drawing/2014/main" val="3605249700"/>
                    </a:ext>
                  </a:extLst>
                </a:gridCol>
                <a:gridCol w="441960">
                  <a:extLst>
                    <a:ext uri="{9D8B030D-6E8A-4147-A177-3AD203B41FA5}">
                      <a16:colId xmlns:a16="http://schemas.microsoft.com/office/drawing/2014/main" val="600650849"/>
                    </a:ext>
                  </a:extLst>
                </a:gridCol>
                <a:gridCol w="441960">
                  <a:extLst>
                    <a:ext uri="{9D8B030D-6E8A-4147-A177-3AD203B41FA5}">
                      <a16:colId xmlns:a16="http://schemas.microsoft.com/office/drawing/2014/main" val="1642510836"/>
                    </a:ext>
                  </a:extLst>
                </a:gridCol>
                <a:gridCol w="441960">
                  <a:extLst>
                    <a:ext uri="{9D8B030D-6E8A-4147-A177-3AD203B41FA5}">
                      <a16:colId xmlns:a16="http://schemas.microsoft.com/office/drawing/2014/main" val="1802303791"/>
                    </a:ext>
                  </a:extLst>
                </a:gridCol>
                <a:gridCol w="441960">
                  <a:extLst>
                    <a:ext uri="{9D8B030D-6E8A-4147-A177-3AD203B41FA5}">
                      <a16:colId xmlns:a16="http://schemas.microsoft.com/office/drawing/2014/main" val="588210679"/>
                    </a:ext>
                  </a:extLst>
                </a:gridCol>
                <a:gridCol w="441960">
                  <a:extLst>
                    <a:ext uri="{9D8B030D-6E8A-4147-A177-3AD203B41FA5}">
                      <a16:colId xmlns:a16="http://schemas.microsoft.com/office/drawing/2014/main" val="550543731"/>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956868746"/>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74687164"/>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48752405"/>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00385092"/>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000023501"/>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53990031"/>
                  </a:ext>
                </a:extLst>
              </a:tr>
            </a:tbl>
          </a:graphicData>
        </a:graphic>
      </p:graphicFrame>
      <p:graphicFrame>
        <p:nvGraphicFramePr>
          <p:cNvPr id="23" name="Table 22">
            <a:extLst>
              <a:ext uri="{FF2B5EF4-FFF2-40B4-BE49-F238E27FC236}">
                <a16:creationId xmlns:a16="http://schemas.microsoft.com/office/drawing/2014/main" id="{E9E5F47A-5403-275D-81BD-ECAC3959DB0C}"/>
              </a:ext>
            </a:extLst>
          </p:cNvPr>
          <p:cNvGraphicFramePr>
            <a:graphicFrameLocks noGrp="1"/>
          </p:cNvGraphicFramePr>
          <p:nvPr>
            <p:extLst>
              <p:ext uri="{D42A27DB-BD31-4B8C-83A1-F6EECF244321}">
                <p14:modId xmlns:p14="http://schemas.microsoft.com/office/powerpoint/2010/main" val="2026049650"/>
              </p:ext>
            </p:extLst>
          </p:nvPr>
        </p:nvGraphicFramePr>
        <p:xfrm>
          <a:off x="76200" y="5029200"/>
          <a:ext cx="4419600" cy="1539096"/>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94788354"/>
                    </a:ext>
                  </a:extLst>
                </a:gridCol>
                <a:gridCol w="441960">
                  <a:extLst>
                    <a:ext uri="{9D8B030D-6E8A-4147-A177-3AD203B41FA5}">
                      <a16:colId xmlns:a16="http://schemas.microsoft.com/office/drawing/2014/main" val="2348878112"/>
                    </a:ext>
                  </a:extLst>
                </a:gridCol>
                <a:gridCol w="441960">
                  <a:extLst>
                    <a:ext uri="{9D8B030D-6E8A-4147-A177-3AD203B41FA5}">
                      <a16:colId xmlns:a16="http://schemas.microsoft.com/office/drawing/2014/main" val="1817030261"/>
                    </a:ext>
                  </a:extLst>
                </a:gridCol>
                <a:gridCol w="441960">
                  <a:extLst>
                    <a:ext uri="{9D8B030D-6E8A-4147-A177-3AD203B41FA5}">
                      <a16:colId xmlns:a16="http://schemas.microsoft.com/office/drawing/2014/main" val="638640623"/>
                    </a:ext>
                  </a:extLst>
                </a:gridCol>
                <a:gridCol w="441960">
                  <a:extLst>
                    <a:ext uri="{9D8B030D-6E8A-4147-A177-3AD203B41FA5}">
                      <a16:colId xmlns:a16="http://schemas.microsoft.com/office/drawing/2014/main" val="3605249700"/>
                    </a:ext>
                  </a:extLst>
                </a:gridCol>
                <a:gridCol w="441960">
                  <a:extLst>
                    <a:ext uri="{9D8B030D-6E8A-4147-A177-3AD203B41FA5}">
                      <a16:colId xmlns:a16="http://schemas.microsoft.com/office/drawing/2014/main" val="600650849"/>
                    </a:ext>
                  </a:extLst>
                </a:gridCol>
                <a:gridCol w="441960">
                  <a:extLst>
                    <a:ext uri="{9D8B030D-6E8A-4147-A177-3AD203B41FA5}">
                      <a16:colId xmlns:a16="http://schemas.microsoft.com/office/drawing/2014/main" val="1642510836"/>
                    </a:ext>
                  </a:extLst>
                </a:gridCol>
                <a:gridCol w="441960">
                  <a:extLst>
                    <a:ext uri="{9D8B030D-6E8A-4147-A177-3AD203B41FA5}">
                      <a16:colId xmlns:a16="http://schemas.microsoft.com/office/drawing/2014/main" val="1802303791"/>
                    </a:ext>
                  </a:extLst>
                </a:gridCol>
                <a:gridCol w="441960">
                  <a:extLst>
                    <a:ext uri="{9D8B030D-6E8A-4147-A177-3AD203B41FA5}">
                      <a16:colId xmlns:a16="http://schemas.microsoft.com/office/drawing/2014/main" val="588210679"/>
                    </a:ext>
                  </a:extLst>
                </a:gridCol>
                <a:gridCol w="441960">
                  <a:extLst>
                    <a:ext uri="{9D8B030D-6E8A-4147-A177-3AD203B41FA5}">
                      <a16:colId xmlns:a16="http://schemas.microsoft.com/office/drawing/2014/main" val="550543731"/>
                    </a:ext>
                  </a:extLst>
                </a:gridCol>
              </a:tblGrid>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956868746"/>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74687164"/>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48752405"/>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00385092"/>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000023501"/>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53990031"/>
                  </a:ext>
                </a:extLst>
              </a:tr>
            </a:tbl>
          </a:graphicData>
        </a:graphic>
      </p:graphicFrame>
    </p:spTree>
    <p:extLst>
      <p:ext uri="{BB962C8B-B14F-4D97-AF65-F5344CB8AC3E}">
        <p14:creationId xmlns:p14="http://schemas.microsoft.com/office/powerpoint/2010/main" val="2939362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500"/>
                                        <p:tgtEl>
                                          <p:spTgt spid="22"/>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3"/>
                                        </p:tgtEl>
                                        <p:attrNameLst>
                                          <p:attrName>style.visibility</p:attrName>
                                        </p:attrNameLst>
                                      </p:cBhvr>
                                      <p:to>
                                        <p:strVal val="visible"/>
                                      </p:to>
                                    </p:set>
                                    <p:animEffect transition="in" filter="fade">
                                      <p:cBhvr>
                                        <p:cTn id="7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2DCF7DD-7B84-56C5-41C0-58FAF7912BF4}"/>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17929"/>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828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DCD4550-0A0E-1C5B-EE6E-7D5FCE077CF0}"/>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17929"/>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72 discs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967586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2828895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“The Vase of Discs”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63C65E9-3195-683D-CDA0-BA1A9236B367}"/>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17929"/>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discs are in the vase?</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9FA0BF2C-A5CC-90A4-5B08-41276C84A1AC}"/>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17929"/>
            <a:ext cx="457200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The answer is between 40 and 100.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is part of this pattern:  42, 44, 46 …</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includes the digit 2.</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answer does not include the digit 5 or the digit 6.</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does not include the digit 8 or the digit 9.</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2DCF7DD-7B84-56C5-41C0-58FAF7912BF4}"/>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17929"/>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DCD4550-0A0E-1C5B-EE6E-7D5FCE077CF0}"/>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17929"/>
            <a:ext cx="457200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72 discs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848099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“The Vase of Discs”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03447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63C65E9-3195-683D-CDA0-BA1A9236B367}"/>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17929"/>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discs are in the vase?</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8907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4331</TotalTime>
  <Words>2524</Words>
  <Application>Microsoft Office PowerPoint</Application>
  <PresentationFormat>On-screen Show (4:3)</PresentationFormat>
  <Paragraphs>669</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135</cp:revision>
  <dcterms:created xsi:type="dcterms:W3CDTF">2020-11-09T02:38:45Z</dcterms:created>
  <dcterms:modified xsi:type="dcterms:W3CDTF">2022-05-22T21:51:23Z</dcterms:modified>
</cp:coreProperties>
</file>