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21" r:id="rId9"/>
    <p:sldId id="522" r:id="rId10"/>
    <p:sldId id="523" r:id="rId11"/>
    <p:sldId id="524" r:id="rId12"/>
    <p:sldId id="525" r:id="rId13"/>
    <p:sldId id="526" r:id="rId14"/>
    <p:sldId id="527" r:id="rId15"/>
    <p:sldId id="528" r:id="rId16"/>
    <p:sldId id="529" r:id="rId17"/>
    <p:sldId id="530" r:id="rId18"/>
    <p:sldId id="531" r:id="rId19"/>
    <p:sldId id="53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90" d="100"/>
          <a:sy n="90" d="100"/>
        </p:scale>
        <p:origin x="2214" y="47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5/8/2022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5/8/2022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5/8/2022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5/8/2022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5/8/2022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C315751-F3E5-FE75-4663-62D5F0C5E6C0}"/>
              </a:ext>
            </a:extLst>
          </p:cNvPr>
          <p:cNvPicPr>
            <a:picLocks noChangeAspect="1"/>
          </p:cNvPicPr>
          <p:nvPr/>
        </p:nvPicPr>
        <p:blipFill rotWithShape="1">
          <a:blip r:embed="rId2">
            <a:extLst>
              <a:ext uri="{28A0092B-C50C-407E-A947-70E740481C1C}">
                <a14:useLocalDpi xmlns:a14="http://schemas.microsoft.com/office/drawing/2010/main" val="0"/>
              </a:ext>
            </a:extLst>
          </a:blip>
          <a:srcRect t="2521" r="50000"/>
          <a:stretch/>
        </p:blipFill>
        <p:spPr>
          <a:xfrm>
            <a:off x="595146" y="0"/>
            <a:ext cx="3632200" cy="5310962"/>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less than 70, </a:t>
            </a:r>
          </a:p>
          <a:p>
            <a:pPr algn="ctr"/>
            <a:r>
              <a:rPr lang="en-US" b="1" dirty="0">
                <a:solidFill>
                  <a:schemeClr val="tx1"/>
                </a:solidFill>
              </a:rPr>
              <a:t>and it is part of this pattern:  2, 4, 6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 1 or 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60 or 68.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96, 86, 76, ___ , ___ , 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53B4AC4A-991E-455B-A69A-7B97C1358A54}"/>
              </a:ext>
            </a:extLst>
          </p:cNvPr>
          <p:cNvGraphicFramePr>
            <a:graphicFrameLocks noGrp="1"/>
          </p:cNvGraphicFramePr>
          <p:nvPr>
            <p:extLst>
              <p:ext uri="{D42A27DB-BD31-4B8C-83A1-F6EECF244321}">
                <p14:modId xmlns:p14="http://schemas.microsoft.com/office/powerpoint/2010/main" val="957053998"/>
              </p:ext>
            </p:extLst>
          </p:nvPr>
        </p:nvGraphicFramePr>
        <p:xfrm>
          <a:off x="201446" y="4648200"/>
          <a:ext cx="4419600" cy="18408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856225867"/>
                    </a:ext>
                  </a:extLst>
                </a:gridCol>
                <a:gridCol w="441960">
                  <a:extLst>
                    <a:ext uri="{9D8B030D-6E8A-4147-A177-3AD203B41FA5}">
                      <a16:colId xmlns:a16="http://schemas.microsoft.com/office/drawing/2014/main" val="2426770228"/>
                    </a:ext>
                  </a:extLst>
                </a:gridCol>
                <a:gridCol w="441960">
                  <a:extLst>
                    <a:ext uri="{9D8B030D-6E8A-4147-A177-3AD203B41FA5}">
                      <a16:colId xmlns:a16="http://schemas.microsoft.com/office/drawing/2014/main" val="1431594767"/>
                    </a:ext>
                  </a:extLst>
                </a:gridCol>
                <a:gridCol w="441960">
                  <a:extLst>
                    <a:ext uri="{9D8B030D-6E8A-4147-A177-3AD203B41FA5}">
                      <a16:colId xmlns:a16="http://schemas.microsoft.com/office/drawing/2014/main" val="2730994242"/>
                    </a:ext>
                  </a:extLst>
                </a:gridCol>
                <a:gridCol w="441960">
                  <a:extLst>
                    <a:ext uri="{9D8B030D-6E8A-4147-A177-3AD203B41FA5}">
                      <a16:colId xmlns:a16="http://schemas.microsoft.com/office/drawing/2014/main" val="1888975588"/>
                    </a:ext>
                  </a:extLst>
                </a:gridCol>
                <a:gridCol w="441960">
                  <a:extLst>
                    <a:ext uri="{9D8B030D-6E8A-4147-A177-3AD203B41FA5}">
                      <a16:colId xmlns:a16="http://schemas.microsoft.com/office/drawing/2014/main" val="4136825738"/>
                    </a:ext>
                  </a:extLst>
                </a:gridCol>
                <a:gridCol w="441960">
                  <a:extLst>
                    <a:ext uri="{9D8B030D-6E8A-4147-A177-3AD203B41FA5}">
                      <a16:colId xmlns:a16="http://schemas.microsoft.com/office/drawing/2014/main" val="2962630436"/>
                    </a:ext>
                  </a:extLst>
                </a:gridCol>
                <a:gridCol w="441960">
                  <a:extLst>
                    <a:ext uri="{9D8B030D-6E8A-4147-A177-3AD203B41FA5}">
                      <a16:colId xmlns:a16="http://schemas.microsoft.com/office/drawing/2014/main" val="3267202598"/>
                    </a:ext>
                  </a:extLst>
                </a:gridCol>
                <a:gridCol w="441960">
                  <a:extLst>
                    <a:ext uri="{9D8B030D-6E8A-4147-A177-3AD203B41FA5}">
                      <a16:colId xmlns:a16="http://schemas.microsoft.com/office/drawing/2014/main" val="1035042801"/>
                    </a:ext>
                  </a:extLst>
                </a:gridCol>
                <a:gridCol w="441960">
                  <a:extLst>
                    <a:ext uri="{9D8B030D-6E8A-4147-A177-3AD203B41FA5}">
                      <a16:colId xmlns:a16="http://schemas.microsoft.com/office/drawing/2014/main" val="2635177509"/>
                    </a:ext>
                  </a:extLst>
                </a:gridCol>
              </a:tblGrid>
              <a:tr h="262976">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2076027"/>
                  </a:ext>
                </a:extLst>
              </a:tr>
              <a:tr h="262976">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337622"/>
                  </a:ext>
                </a:extLst>
              </a:tr>
              <a:tr h="262976">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0452808"/>
                  </a:ext>
                </a:extLst>
              </a:tr>
              <a:tr h="262976">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6191185"/>
                  </a:ext>
                </a:extLst>
              </a:tr>
              <a:tr h="262976">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9111132"/>
                  </a:ext>
                </a:extLst>
              </a:tr>
              <a:tr h="26297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970808"/>
                  </a:ext>
                </a:extLst>
              </a:tr>
              <a:tr h="26297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759420"/>
                  </a:ext>
                </a:extLst>
              </a:tr>
            </a:tbl>
          </a:graphicData>
        </a:graphic>
      </p:graphicFrame>
    </p:spTree>
    <p:extLst>
      <p:ext uri="{BB962C8B-B14F-4D97-AF65-F5344CB8AC3E}">
        <p14:creationId xmlns:p14="http://schemas.microsoft.com/office/powerpoint/2010/main" val="61864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6B99844-EB90-6EAF-0472-37200B53CAB7}"/>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77699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4158A44-62F1-1280-E03A-982938E24A5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64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3344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48042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“Clues and Beads”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92101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1F88E59-4EE6-44E6-CC1A-7C2E04C914F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23537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4" name="Picture 33">
            <a:extLst>
              <a:ext uri="{FF2B5EF4-FFF2-40B4-BE49-F238E27FC236}">
                <a16:creationId xmlns:a16="http://schemas.microsoft.com/office/drawing/2014/main" id="{061F2F13-06D5-5DB3-C752-94DB8BE0CB6C}"/>
              </a:ext>
            </a:extLst>
          </p:cNvPr>
          <p:cNvPicPr>
            <a:picLocks noChangeAspect="1"/>
          </p:cNvPicPr>
          <p:nvPr/>
        </p:nvPicPr>
        <p:blipFill rotWithShape="1">
          <a:blip r:embed="rId2">
            <a:extLst>
              <a:ext uri="{28A0092B-C50C-407E-A947-70E740481C1C}">
                <a14:useLocalDpi xmlns:a14="http://schemas.microsoft.com/office/drawing/2010/main" val="0"/>
              </a:ext>
            </a:extLst>
          </a:blip>
          <a:srcRect t="2521" r="50000"/>
          <a:stretch/>
        </p:blipFill>
        <p:spPr>
          <a:xfrm>
            <a:off x="595146" y="0"/>
            <a:ext cx="3632200" cy="5310962"/>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less than 70, </a:t>
            </a:r>
          </a:p>
          <a:p>
            <a:pPr algn="ctr"/>
            <a:r>
              <a:rPr lang="en-US" b="1" dirty="0">
                <a:solidFill>
                  <a:schemeClr val="tx1"/>
                </a:solidFill>
              </a:rPr>
              <a:t>and it is part of this pattern:  2, 4, 6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 1 or 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60 or 68.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96, 86, 76, ___ , ___ , 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53B4AC4A-991E-455B-A69A-7B97C1358A54}"/>
              </a:ext>
            </a:extLst>
          </p:cNvPr>
          <p:cNvGraphicFramePr>
            <a:graphicFrameLocks noGrp="1"/>
          </p:cNvGraphicFramePr>
          <p:nvPr>
            <p:extLst>
              <p:ext uri="{D42A27DB-BD31-4B8C-83A1-F6EECF244321}">
                <p14:modId xmlns:p14="http://schemas.microsoft.com/office/powerpoint/2010/main" val="2443077458"/>
              </p:ext>
            </p:extLst>
          </p:nvPr>
        </p:nvGraphicFramePr>
        <p:xfrm>
          <a:off x="152400" y="4648200"/>
          <a:ext cx="4419600" cy="18408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856225867"/>
                    </a:ext>
                  </a:extLst>
                </a:gridCol>
                <a:gridCol w="441960">
                  <a:extLst>
                    <a:ext uri="{9D8B030D-6E8A-4147-A177-3AD203B41FA5}">
                      <a16:colId xmlns:a16="http://schemas.microsoft.com/office/drawing/2014/main" val="2426770228"/>
                    </a:ext>
                  </a:extLst>
                </a:gridCol>
                <a:gridCol w="441960">
                  <a:extLst>
                    <a:ext uri="{9D8B030D-6E8A-4147-A177-3AD203B41FA5}">
                      <a16:colId xmlns:a16="http://schemas.microsoft.com/office/drawing/2014/main" val="1431594767"/>
                    </a:ext>
                  </a:extLst>
                </a:gridCol>
                <a:gridCol w="441960">
                  <a:extLst>
                    <a:ext uri="{9D8B030D-6E8A-4147-A177-3AD203B41FA5}">
                      <a16:colId xmlns:a16="http://schemas.microsoft.com/office/drawing/2014/main" val="2730994242"/>
                    </a:ext>
                  </a:extLst>
                </a:gridCol>
                <a:gridCol w="441960">
                  <a:extLst>
                    <a:ext uri="{9D8B030D-6E8A-4147-A177-3AD203B41FA5}">
                      <a16:colId xmlns:a16="http://schemas.microsoft.com/office/drawing/2014/main" val="1888975588"/>
                    </a:ext>
                  </a:extLst>
                </a:gridCol>
                <a:gridCol w="441960">
                  <a:extLst>
                    <a:ext uri="{9D8B030D-6E8A-4147-A177-3AD203B41FA5}">
                      <a16:colId xmlns:a16="http://schemas.microsoft.com/office/drawing/2014/main" val="4136825738"/>
                    </a:ext>
                  </a:extLst>
                </a:gridCol>
                <a:gridCol w="441960">
                  <a:extLst>
                    <a:ext uri="{9D8B030D-6E8A-4147-A177-3AD203B41FA5}">
                      <a16:colId xmlns:a16="http://schemas.microsoft.com/office/drawing/2014/main" val="2962630436"/>
                    </a:ext>
                  </a:extLst>
                </a:gridCol>
                <a:gridCol w="441960">
                  <a:extLst>
                    <a:ext uri="{9D8B030D-6E8A-4147-A177-3AD203B41FA5}">
                      <a16:colId xmlns:a16="http://schemas.microsoft.com/office/drawing/2014/main" val="3267202598"/>
                    </a:ext>
                  </a:extLst>
                </a:gridCol>
                <a:gridCol w="441960">
                  <a:extLst>
                    <a:ext uri="{9D8B030D-6E8A-4147-A177-3AD203B41FA5}">
                      <a16:colId xmlns:a16="http://schemas.microsoft.com/office/drawing/2014/main" val="1035042801"/>
                    </a:ext>
                  </a:extLst>
                </a:gridCol>
                <a:gridCol w="441960">
                  <a:extLst>
                    <a:ext uri="{9D8B030D-6E8A-4147-A177-3AD203B41FA5}">
                      <a16:colId xmlns:a16="http://schemas.microsoft.com/office/drawing/2014/main" val="2635177509"/>
                    </a:ext>
                  </a:extLst>
                </a:gridCol>
              </a:tblGrid>
              <a:tr h="262976">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2076027"/>
                  </a:ext>
                </a:extLst>
              </a:tr>
              <a:tr h="262976">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337622"/>
                  </a:ext>
                </a:extLst>
              </a:tr>
              <a:tr h="262976">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0452808"/>
                  </a:ext>
                </a:extLst>
              </a:tr>
              <a:tr h="262976">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6191185"/>
                  </a:ext>
                </a:extLst>
              </a:tr>
              <a:tr h="262976">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9111132"/>
                  </a:ext>
                </a:extLst>
              </a:tr>
              <a:tr h="26297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970808"/>
                  </a:ext>
                </a:extLst>
              </a:tr>
              <a:tr h="26297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759420"/>
                  </a:ext>
                </a:extLst>
              </a:tr>
            </a:tbl>
          </a:graphicData>
        </a:graphic>
      </p:graphicFrame>
      <p:graphicFrame>
        <p:nvGraphicFramePr>
          <p:cNvPr id="16" name="Table 15">
            <a:extLst>
              <a:ext uri="{FF2B5EF4-FFF2-40B4-BE49-F238E27FC236}">
                <a16:creationId xmlns:a16="http://schemas.microsoft.com/office/drawing/2014/main" id="{B5E406D5-E11C-427C-BADB-C6EFAB43F46C}"/>
              </a:ext>
            </a:extLst>
          </p:cNvPr>
          <p:cNvGraphicFramePr>
            <a:graphicFrameLocks noGrp="1"/>
          </p:cNvGraphicFramePr>
          <p:nvPr>
            <p:extLst>
              <p:ext uri="{D42A27DB-BD31-4B8C-83A1-F6EECF244321}">
                <p14:modId xmlns:p14="http://schemas.microsoft.com/office/powerpoint/2010/main" val="2953215283"/>
              </p:ext>
            </p:extLst>
          </p:nvPr>
        </p:nvGraphicFramePr>
        <p:xfrm>
          <a:off x="152400" y="4648200"/>
          <a:ext cx="4419600" cy="18408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856225867"/>
                    </a:ext>
                  </a:extLst>
                </a:gridCol>
                <a:gridCol w="441960">
                  <a:extLst>
                    <a:ext uri="{9D8B030D-6E8A-4147-A177-3AD203B41FA5}">
                      <a16:colId xmlns:a16="http://schemas.microsoft.com/office/drawing/2014/main" val="2426770228"/>
                    </a:ext>
                  </a:extLst>
                </a:gridCol>
                <a:gridCol w="441960">
                  <a:extLst>
                    <a:ext uri="{9D8B030D-6E8A-4147-A177-3AD203B41FA5}">
                      <a16:colId xmlns:a16="http://schemas.microsoft.com/office/drawing/2014/main" val="1431594767"/>
                    </a:ext>
                  </a:extLst>
                </a:gridCol>
                <a:gridCol w="441960">
                  <a:extLst>
                    <a:ext uri="{9D8B030D-6E8A-4147-A177-3AD203B41FA5}">
                      <a16:colId xmlns:a16="http://schemas.microsoft.com/office/drawing/2014/main" val="2730994242"/>
                    </a:ext>
                  </a:extLst>
                </a:gridCol>
                <a:gridCol w="441960">
                  <a:extLst>
                    <a:ext uri="{9D8B030D-6E8A-4147-A177-3AD203B41FA5}">
                      <a16:colId xmlns:a16="http://schemas.microsoft.com/office/drawing/2014/main" val="1888975588"/>
                    </a:ext>
                  </a:extLst>
                </a:gridCol>
                <a:gridCol w="441960">
                  <a:extLst>
                    <a:ext uri="{9D8B030D-6E8A-4147-A177-3AD203B41FA5}">
                      <a16:colId xmlns:a16="http://schemas.microsoft.com/office/drawing/2014/main" val="4136825738"/>
                    </a:ext>
                  </a:extLst>
                </a:gridCol>
                <a:gridCol w="441960">
                  <a:extLst>
                    <a:ext uri="{9D8B030D-6E8A-4147-A177-3AD203B41FA5}">
                      <a16:colId xmlns:a16="http://schemas.microsoft.com/office/drawing/2014/main" val="2962630436"/>
                    </a:ext>
                  </a:extLst>
                </a:gridCol>
                <a:gridCol w="441960">
                  <a:extLst>
                    <a:ext uri="{9D8B030D-6E8A-4147-A177-3AD203B41FA5}">
                      <a16:colId xmlns:a16="http://schemas.microsoft.com/office/drawing/2014/main" val="3267202598"/>
                    </a:ext>
                  </a:extLst>
                </a:gridCol>
                <a:gridCol w="441960">
                  <a:extLst>
                    <a:ext uri="{9D8B030D-6E8A-4147-A177-3AD203B41FA5}">
                      <a16:colId xmlns:a16="http://schemas.microsoft.com/office/drawing/2014/main" val="1035042801"/>
                    </a:ext>
                  </a:extLst>
                </a:gridCol>
                <a:gridCol w="441960">
                  <a:extLst>
                    <a:ext uri="{9D8B030D-6E8A-4147-A177-3AD203B41FA5}">
                      <a16:colId xmlns:a16="http://schemas.microsoft.com/office/drawing/2014/main" val="2635177509"/>
                    </a:ext>
                  </a:extLst>
                </a:gridCol>
              </a:tblGrid>
              <a:tr h="262976">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2076027"/>
                  </a:ext>
                </a:extLst>
              </a:tr>
              <a:tr h="262976">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337622"/>
                  </a:ext>
                </a:extLst>
              </a:tr>
              <a:tr h="262976">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0452808"/>
                  </a:ext>
                </a:extLst>
              </a:tr>
              <a:tr h="262976">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6191185"/>
                  </a:ext>
                </a:extLst>
              </a:tr>
              <a:tr h="262976">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9111132"/>
                  </a:ext>
                </a:extLst>
              </a:tr>
              <a:tr h="26297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970808"/>
                  </a:ext>
                </a:extLst>
              </a:tr>
              <a:tr h="26297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34759420"/>
                  </a:ext>
                </a:extLst>
              </a:tr>
            </a:tbl>
          </a:graphicData>
        </a:graphic>
      </p:graphicFrame>
      <p:graphicFrame>
        <p:nvGraphicFramePr>
          <p:cNvPr id="20" name="Table 19">
            <a:extLst>
              <a:ext uri="{FF2B5EF4-FFF2-40B4-BE49-F238E27FC236}">
                <a16:creationId xmlns:a16="http://schemas.microsoft.com/office/drawing/2014/main" id="{8308F9C4-5CC9-4AC9-B986-A32E7AD888AB}"/>
              </a:ext>
            </a:extLst>
          </p:cNvPr>
          <p:cNvGraphicFramePr>
            <a:graphicFrameLocks noGrp="1"/>
          </p:cNvGraphicFramePr>
          <p:nvPr>
            <p:extLst>
              <p:ext uri="{D42A27DB-BD31-4B8C-83A1-F6EECF244321}">
                <p14:modId xmlns:p14="http://schemas.microsoft.com/office/powerpoint/2010/main" val="2025030595"/>
              </p:ext>
            </p:extLst>
          </p:nvPr>
        </p:nvGraphicFramePr>
        <p:xfrm>
          <a:off x="152400" y="4648200"/>
          <a:ext cx="4419600" cy="18408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856225867"/>
                    </a:ext>
                  </a:extLst>
                </a:gridCol>
                <a:gridCol w="441960">
                  <a:extLst>
                    <a:ext uri="{9D8B030D-6E8A-4147-A177-3AD203B41FA5}">
                      <a16:colId xmlns:a16="http://schemas.microsoft.com/office/drawing/2014/main" val="2426770228"/>
                    </a:ext>
                  </a:extLst>
                </a:gridCol>
                <a:gridCol w="441960">
                  <a:extLst>
                    <a:ext uri="{9D8B030D-6E8A-4147-A177-3AD203B41FA5}">
                      <a16:colId xmlns:a16="http://schemas.microsoft.com/office/drawing/2014/main" val="1431594767"/>
                    </a:ext>
                  </a:extLst>
                </a:gridCol>
                <a:gridCol w="441960">
                  <a:extLst>
                    <a:ext uri="{9D8B030D-6E8A-4147-A177-3AD203B41FA5}">
                      <a16:colId xmlns:a16="http://schemas.microsoft.com/office/drawing/2014/main" val="2730994242"/>
                    </a:ext>
                  </a:extLst>
                </a:gridCol>
                <a:gridCol w="441960">
                  <a:extLst>
                    <a:ext uri="{9D8B030D-6E8A-4147-A177-3AD203B41FA5}">
                      <a16:colId xmlns:a16="http://schemas.microsoft.com/office/drawing/2014/main" val="1888975588"/>
                    </a:ext>
                  </a:extLst>
                </a:gridCol>
                <a:gridCol w="441960">
                  <a:extLst>
                    <a:ext uri="{9D8B030D-6E8A-4147-A177-3AD203B41FA5}">
                      <a16:colId xmlns:a16="http://schemas.microsoft.com/office/drawing/2014/main" val="4136825738"/>
                    </a:ext>
                  </a:extLst>
                </a:gridCol>
                <a:gridCol w="441960">
                  <a:extLst>
                    <a:ext uri="{9D8B030D-6E8A-4147-A177-3AD203B41FA5}">
                      <a16:colId xmlns:a16="http://schemas.microsoft.com/office/drawing/2014/main" val="2962630436"/>
                    </a:ext>
                  </a:extLst>
                </a:gridCol>
                <a:gridCol w="441960">
                  <a:extLst>
                    <a:ext uri="{9D8B030D-6E8A-4147-A177-3AD203B41FA5}">
                      <a16:colId xmlns:a16="http://schemas.microsoft.com/office/drawing/2014/main" val="3267202598"/>
                    </a:ext>
                  </a:extLst>
                </a:gridCol>
                <a:gridCol w="441960">
                  <a:extLst>
                    <a:ext uri="{9D8B030D-6E8A-4147-A177-3AD203B41FA5}">
                      <a16:colId xmlns:a16="http://schemas.microsoft.com/office/drawing/2014/main" val="1035042801"/>
                    </a:ext>
                  </a:extLst>
                </a:gridCol>
                <a:gridCol w="441960">
                  <a:extLst>
                    <a:ext uri="{9D8B030D-6E8A-4147-A177-3AD203B41FA5}">
                      <a16:colId xmlns:a16="http://schemas.microsoft.com/office/drawing/2014/main" val="2635177509"/>
                    </a:ext>
                  </a:extLst>
                </a:gridCol>
              </a:tblGrid>
              <a:tr h="262976">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32076027"/>
                  </a:ext>
                </a:extLst>
              </a:tr>
              <a:tr h="262976">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8337622"/>
                  </a:ext>
                </a:extLst>
              </a:tr>
              <a:tr h="262976">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70452808"/>
                  </a:ext>
                </a:extLst>
              </a:tr>
              <a:tr h="262976">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6191185"/>
                  </a:ext>
                </a:extLst>
              </a:tr>
              <a:tr h="262976">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99111132"/>
                  </a:ext>
                </a:extLst>
              </a:tr>
              <a:tr h="26297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970808"/>
                  </a:ext>
                </a:extLst>
              </a:tr>
              <a:tr h="26297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34759420"/>
                  </a:ext>
                </a:extLst>
              </a:tr>
            </a:tbl>
          </a:graphicData>
        </a:graphic>
      </p:graphicFrame>
      <p:graphicFrame>
        <p:nvGraphicFramePr>
          <p:cNvPr id="21" name="Table 20">
            <a:extLst>
              <a:ext uri="{FF2B5EF4-FFF2-40B4-BE49-F238E27FC236}">
                <a16:creationId xmlns:a16="http://schemas.microsoft.com/office/drawing/2014/main" id="{7FDF6E43-E54B-483E-9B8B-67E28BE36AB9}"/>
              </a:ext>
            </a:extLst>
          </p:cNvPr>
          <p:cNvGraphicFramePr>
            <a:graphicFrameLocks noGrp="1"/>
          </p:cNvGraphicFramePr>
          <p:nvPr>
            <p:extLst>
              <p:ext uri="{D42A27DB-BD31-4B8C-83A1-F6EECF244321}">
                <p14:modId xmlns:p14="http://schemas.microsoft.com/office/powerpoint/2010/main" val="3794079151"/>
              </p:ext>
            </p:extLst>
          </p:nvPr>
        </p:nvGraphicFramePr>
        <p:xfrm>
          <a:off x="152400" y="4648200"/>
          <a:ext cx="4419600" cy="18408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856225867"/>
                    </a:ext>
                  </a:extLst>
                </a:gridCol>
                <a:gridCol w="441960">
                  <a:extLst>
                    <a:ext uri="{9D8B030D-6E8A-4147-A177-3AD203B41FA5}">
                      <a16:colId xmlns:a16="http://schemas.microsoft.com/office/drawing/2014/main" val="2426770228"/>
                    </a:ext>
                  </a:extLst>
                </a:gridCol>
                <a:gridCol w="441960">
                  <a:extLst>
                    <a:ext uri="{9D8B030D-6E8A-4147-A177-3AD203B41FA5}">
                      <a16:colId xmlns:a16="http://schemas.microsoft.com/office/drawing/2014/main" val="1431594767"/>
                    </a:ext>
                  </a:extLst>
                </a:gridCol>
                <a:gridCol w="441960">
                  <a:extLst>
                    <a:ext uri="{9D8B030D-6E8A-4147-A177-3AD203B41FA5}">
                      <a16:colId xmlns:a16="http://schemas.microsoft.com/office/drawing/2014/main" val="2730994242"/>
                    </a:ext>
                  </a:extLst>
                </a:gridCol>
                <a:gridCol w="441960">
                  <a:extLst>
                    <a:ext uri="{9D8B030D-6E8A-4147-A177-3AD203B41FA5}">
                      <a16:colId xmlns:a16="http://schemas.microsoft.com/office/drawing/2014/main" val="1888975588"/>
                    </a:ext>
                  </a:extLst>
                </a:gridCol>
                <a:gridCol w="441960">
                  <a:extLst>
                    <a:ext uri="{9D8B030D-6E8A-4147-A177-3AD203B41FA5}">
                      <a16:colId xmlns:a16="http://schemas.microsoft.com/office/drawing/2014/main" val="4136825738"/>
                    </a:ext>
                  </a:extLst>
                </a:gridCol>
                <a:gridCol w="441960">
                  <a:extLst>
                    <a:ext uri="{9D8B030D-6E8A-4147-A177-3AD203B41FA5}">
                      <a16:colId xmlns:a16="http://schemas.microsoft.com/office/drawing/2014/main" val="2962630436"/>
                    </a:ext>
                  </a:extLst>
                </a:gridCol>
                <a:gridCol w="441960">
                  <a:extLst>
                    <a:ext uri="{9D8B030D-6E8A-4147-A177-3AD203B41FA5}">
                      <a16:colId xmlns:a16="http://schemas.microsoft.com/office/drawing/2014/main" val="3267202598"/>
                    </a:ext>
                  </a:extLst>
                </a:gridCol>
                <a:gridCol w="441960">
                  <a:extLst>
                    <a:ext uri="{9D8B030D-6E8A-4147-A177-3AD203B41FA5}">
                      <a16:colId xmlns:a16="http://schemas.microsoft.com/office/drawing/2014/main" val="1035042801"/>
                    </a:ext>
                  </a:extLst>
                </a:gridCol>
                <a:gridCol w="441960">
                  <a:extLst>
                    <a:ext uri="{9D8B030D-6E8A-4147-A177-3AD203B41FA5}">
                      <a16:colId xmlns:a16="http://schemas.microsoft.com/office/drawing/2014/main" val="2635177509"/>
                    </a:ext>
                  </a:extLst>
                </a:gridCol>
              </a:tblGrid>
              <a:tr h="262976">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32076027"/>
                  </a:ext>
                </a:extLst>
              </a:tr>
              <a:tr h="262976">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8337622"/>
                  </a:ext>
                </a:extLst>
              </a:tr>
              <a:tr h="262976">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70452808"/>
                  </a:ext>
                </a:extLst>
              </a:tr>
              <a:tr h="262976">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6191185"/>
                  </a:ext>
                </a:extLst>
              </a:tr>
              <a:tr h="262976">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99111132"/>
                  </a:ext>
                </a:extLst>
              </a:tr>
              <a:tr h="26297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970808"/>
                  </a:ext>
                </a:extLst>
              </a:tr>
              <a:tr h="26297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34759420"/>
                  </a:ext>
                </a:extLst>
              </a:tr>
            </a:tbl>
          </a:graphicData>
        </a:graphic>
      </p:graphicFrame>
      <p:graphicFrame>
        <p:nvGraphicFramePr>
          <p:cNvPr id="22" name="Table 21">
            <a:extLst>
              <a:ext uri="{FF2B5EF4-FFF2-40B4-BE49-F238E27FC236}">
                <a16:creationId xmlns:a16="http://schemas.microsoft.com/office/drawing/2014/main" id="{DB00453D-0D1D-415C-BCB9-60ED2B04FE6E}"/>
              </a:ext>
            </a:extLst>
          </p:cNvPr>
          <p:cNvGraphicFramePr>
            <a:graphicFrameLocks noGrp="1"/>
          </p:cNvGraphicFramePr>
          <p:nvPr>
            <p:extLst>
              <p:ext uri="{D42A27DB-BD31-4B8C-83A1-F6EECF244321}">
                <p14:modId xmlns:p14="http://schemas.microsoft.com/office/powerpoint/2010/main" val="3190492893"/>
              </p:ext>
            </p:extLst>
          </p:nvPr>
        </p:nvGraphicFramePr>
        <p:xfrm>
          <a:off x="152400" y="4648200"/>
          <a:ext cx="4419600" cy="18408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856225867"/>
                    </a:ext>
                  </a:extLst>
                </a:gridCol>
                <a:gridCol w="441960">
                  <a:extLst>
                    <a:ext uri="{9D8B030D-6E8A-4147-A177-3AD203B41FA5}">
                      <a16:colId xmlns:a16="http://schemas.microsoft.com/office/drawing/2014/main" val="2426770228"/>
                    </a:ext>
                  </a:extLst>
                </a:gridCol>
                <a:gridCol w="441960">
                  <a:extLst>
                    <a:ext uri="{9D8B030D-6E8A-4147-A177-3AD203B41FA5}">
                      <a16:colId xmlns:a16="http://schemas.microsoft.com/office/drawing/2014/main" val="1431594767"/>
                    </a:ext>
                  </a:extLst>
                </a:gridCol>
                <a:gridCol w="441960">
                  <a:extLst>
                    <a:ext uri="{9D8B030D-6E8A-4147-A177-3AD203B41FA5}">
                      <a16:colId xmlns:a16="http://schemas.microsoft.com/office/drawing/2014/main" val="2730994242"/>
                    </a:ext>
                  </a:extLst>
                </a:gridCol>
                <a:gridCol w="441960">
                  <a:extLst>
                    <a:ext uri="{9D8B030D-6E8A-4147-A177-3AD203B41FA5}">
                      <a16:colId xmlns:a16="http://schemas.microsoft.com/office/drawing/2014/main" val="1888975588"/>
                    </a:ext>
                  </a:extLst>
                </a:gridCol>
                <a:gridCol w="441960">
                  <a:extLst>
                    <a:ext uri="{9D8B030D-6E8A-4147-A177-3AD203B41FA5}">
                      <a16:colId xmlns:a16="http://schemas.microsoft.com/office/drawing/2014/main" val="4136825738"/>
                    </a:ext>
                  </a:extLst>
                </a:gridCol>
                <a:gridCol w="441960">
                  <a:extLst>
                    <a:ext uri="{9D8B030D-6E8A-4147-A177-3AD203B41FA5}">
                      <a16:colId xmlns:a16="http://schemas.microsoft.com/office/drawing/2014/main" val="2962630436"/>
                    </a:ext>
                  </a:extLst>
                </a:gridCol>
                <a:gridCol w="441960">
                  <a:extLst>
                    <a:ext uri="{9D8B030D-6E8A-4147-A177-3AD203B41FA5}">
                      <a16:colId xmlns:a16="http://schemas.microsoft.com/office/drawing/2014/main" val="3267202598"/>
                    </a:ext>
                  </a:extLst>
                </a:gridCol>
                <a:gridCol w="441960">
                  <a:extLst>
                    <a:ext uri="{9D8B030D-6E8A-4147-A177-3AD203B41FA5}">
                      <a16:colId xmlns:a16="http://schemas.microsoft.com/office/drawing/2014/main" val="1035042801"/>
                    </a:ext>
                  </a:extLst>
                </a:gridCol>
                <a:gridCol w="441960">
                  <a:extLst>
                    <a:ext uri="{9D8B030D-6E8A-4147-A177-3AD203B41FA5}">
                      <a16:colId xmlns:a16="http://schemas.microsoft.com/office/drawing/2014/main" val="2635177509"/>
                    </a:ext>
                  </a:extLst>
                </a:gridCol>
              </a:tblGrid>
              <a:tr h="262976">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32076027"/>
                  </a:ext>
                </a:extLst>
              </a:tr>
              <a:tr h="262976">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8337622"/>
                  </a:ext>
                </a:extLst>
              </a:tr>
              <a:tr h="262976">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70452808"/>
                  </a:ext>
                </a:extLst>
              </a:tr>
              <a:tr h="262976">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6191185"/>
                  </a:ext>
                </a:extLst>
              </a:tr>
              <a:tr h="262976">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99111132"/>
                  </a:ext>
                </a:extLst>
              </a:tr>
              <a:tr h="26297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76970808"/>
                  </a:ext>
                </a:extLst>
              </a:tr>
              <a:tr h="26297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34759420"/>
                  </a:ext>
                </a:extLst>
              </a:tr>
            </a:tbl>
          </a:graphicData>
        </a:graphic>
      </p:graphicFrame>
      <p:graphicFrame>
        <p:nvGraphicFramePr>
          <p:cNvPr id="23" name="Table 22">
            <a:extLst>
              <a:ext uri="{FF2B5EF4-FFF2-40B4-BE49-F238E27FC236}">
                <a16:creationId xmlns:a16="http://schemas.microsoft.com/office/drawing/2014/main" id="{D9EC86B1-BB66-439F-BD1F-5305B1813267}"/>
              </a:ext>
            </a:extLst>
          </p:cNvPr>
          <p:cNvGraphicFramePr>
            <a:graphicFrameLocks noGrp="1"/>
          </p:cNvGraphicFramePr>
          <p:nvPr>
            <p:extLst>
              <p:ext uri="{D42A27DB-BD31-4B8C-83A1-F6EECF244321}">
                <p14:modId xmlns:p14="http://schemas.microsoft.com/office/powerpoint/2010/main" val="3511537991"/>
              </p:ext>
            </p:extLst>
          </p:nvPr>
        </p:nvGraphicFramePr>
        <p:xfrm>
          <a:off x="152400" y="4648200"/>
          <a:ext cx="4419600" cy="184083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3856225867"/>
                    </a:ext>
                  </a:extLst>
                </a:gridCol>
                <a:gridCol w="441960">
                  <a:extLst>
                    <a:ext uri="{9D8B030D-6E8A-4147-A177-3AD203B41FA5}">
                      <a16:colId xmlns:a16="http://schemas.microsoft.com/office/drawing/2014/main" val="2426770228"/>
                    </a:ext>
                  </a:extLst>
                </a:gridCol>
                <a:gridCol w="441960">
                  <a:extLst>
                    <a:ext uri="{9D8B030D-6E8A-4147-A177-3AD203B41FA5}">
                      <a16:colId xmlns:a16="http://schemas.microsoft.com/office/drawing/2014/main" val="1431594767"/>
                    </a:ext>
                  </a:extLst>
                </a:gridCol>
                <a:gridCol w="441960">
                  <a:extLst>
                    <a:ext uri="{9D8B030D-6E8A-4147-A177-3AD203B41FA5}">
                      <a16:colId xmlns:a16="http://schemas.microsoft.com/office/drawing/2014/main" val="2730994242"/>
                    </a:ext>
                  </a:extLst>
                </a:gridCol>
                <a:gridCol w="441960">
                  <a:extLst>
                    <a:ext uri="{9D8B030D-6E8A-4147-A177-3AD203B41FA5}">
                      <a16:colId xmlns:a16="http://schemas.microsoft.com/office/drawing/2014/main" val="1888975588"/>
                    </a:ext>
                  </a:extLst>
                </a:gridCol>
                <a:gridCol w="441960">
                  <a:extLst>
                    <a:ext uri="{9D8B030D-6E8A-4147-A177-3AD203B41FA5}">
                      <a16:colId xmlns:a16="http://schemas.microsoft.com/office/drawing/2014/main" val="4136825738"/>
                    </a:ext>
                  </a:extLst>
                </a:gridCol>
                <a:gridCol w="441960">
                  <a:extLst>
                    <a:ext uri="{9D8B030D-6E8A-4147-A177-3AD203B41FA5}">
                      <a16:colId xmlns:a16="http://schemas.microsoft.com/office/drawing/2014/main" val="2962630436"/>
                    </a:ext>
                  </a:extLst>
                </a:gridCol>
                <a:gridCol w="441960">
                  <a:extLst>
                    <a:ext uri="{9D8B030D-6E8A-4147-A177-3AD203B41FA5}">
                      <a16:colId xmlns:a16="http://schemas.microsoft.com/office/drawing/2014/main" val="3267202598"/>
                    </a:ext>
                  </a:extLst>
                </a:gridCol>
                <a:gridCol w="441960">
                  <a:extLst>
                    <a:ext uri="{9D8B030D-6E8A-4147-A177-3AD203B41FA5}">
                      <a16:colId xmlns:a16="http://schemas.microsoft.com/office/drawing/2014/main" val="1035042801"/>
                    </a:ext>
                  </a:extLst>
                </a:gridCol>
                <a:gridCol w="441960">
                  <a:extLst>
                    <a:ext uri="{9D8B030D-6E8A-4147-A177-3AD203B41FA5}">
                      <a16:colId xmlns:a16="http://schemas.microsoft.com/office/drawing/2014/main" val="2635177509"/>
                    </a:ext>
                  </a:extLst>
                </a:gridCol>
              </a:tblGrid>
              <a:tr h="262976">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32076027"/>
                  </a:ext>
                </a:extLst>
              </a:tr>
              <a:tr h="262976">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8337622"/>
                  </a:ext>
                </a:extLst>
              </a:tr>
              <a:tr h="262976">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70452808"/>
                  </a:ext>
                </a:extLst>
              </a:tr>
              <a:tr h="262976">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6191185"/>
                  </a:ext>
                </a:extLst>
              </a:tr>
              <a:tr h="262976">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799111132"/>
                  </a:ext>
                </a:extLst>
              </a:tr>
              <a:tr h="26297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76970808"/>
                  </a:ext>
                </a:extLst>
              </a:tr>
              <a:tr h="26297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34759420"/>
                  </a:ext>
                </a:extLst>
              </a:tr>
            </a:tbl>
          </a:graphicData>
        </a:graphic>
      </p:graphicFrame>
    </p:spTree>
    <p:extLst>
      <p:ext uri="{BB962C8B-B14F-4D97-AF65-F5344CB8AC3E}">
        <p14:creationId xmlns:p14="http://schemas.microsoft.com/office/powerpoint/2010/main" val="394134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9505EA3-CE4B-DBCC-6A98-0E4C1710000C}"/>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712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A674445-0207-66C3-3929-330FFE68CC5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64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9299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693804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“Clues and Beads”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5CA0E67-1E6B-410A-68EA-B3D2B448858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F56B512E-29DC-3ADD-59C7-719AFBDA8FFD}"/>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less than 70, </a:t>
            </a:r>
          </a:p>
          <a:p>
            <a:pPr algn="ctr"/>
            <a:r>
              <a:rPr lang="en-US" b="1" dirty="0">
                <a:solidFill>
                  <a:schemeClr val="tx1"/>
                </a:solidFill>
              </a:rPr>
              <a:t>and it is part of this pattern:  2, 4, 6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a:t>
            </a:r>
          </a:p>
          <a:p>
            <a:pPr algn="ctr"/>
            <a:r>
              <a:rPr lang="en-US" b="1" dirty="0">
                <a:solidFill>
                  <a:schemeClr val="tx1"/>
                </a:solidFill>
              </a:rPr>
              <a:t>the digit 1 or 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60 or 68.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Eliminate 3 numbers with this clue.</a:t>
            </a:r>
          </a:p>
          <a:p>
            <a:pPr algn="ctr"/>
            <a:endParaRPr lang="en-US" b="1" dirty="0">
              <a:solidFill>
                <a:schemeClr val="tx1"/>
              </a:solidFill>
            </a:endParaRPr>
          </a:p>
          <a:p>
            <a:pPr algn="ctr"/>
            <a:r>
              <a:rPr lang="en-US" b="1" dirty="0">
                <a:solidFill>
                  <a:schemeClr val="tx1"/>
                </a:solidFill>
              </a:rPr>
              <a:t>96, 86, 76, ___ , ___ , ___</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275BF86-AEC6-0D98-DAF2-26C80758437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BEDD9CC-DF76-4C4C-19A5-423EF23C43A1}"/>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64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“Clues and Beads”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94449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4291D58-29DF-C362-FA9D-AD3F0161EAB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95280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4935</TotalTime>
  <Words>2627</Words>
  <Application>Microsoft Office PowerPoint</Application>
  <PresentationFormat>On-screen Show (4:3)</PresentationFormat>
  <Paragraphs>754</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131</cp:revision>
  <dcterms:created xsi:type="dcterms:W3CDTF">2020-11-09T02:38:45Z</dcterms:created>
  <dcterms:modified xsi:type="dcterms:W3CDTF">2022-05-09T01:46:05Z</dcterms:modified>
</cp:coreProperties>
</file>