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4" r:id="rId8"/>
    <p:sldId id="508" r:id="rId9"/>
    <p:sldId id="509" r:id="rId10"/>
    <p:sldId id="510" r:id="rId11"/>
    <p:sldId id="511" r:id="rId12"/>
    <p:sldId id="512" r:id="rId13"/>
    <p:sldId id="513" r:id="rId14"/>
    <p:sldId id="514" r:id="rId15"/>
    <p:sldId id="515" r:id="rId16"/>
    <p:sldId id="516" r:id="rId17"/>
    <p:sldId id="517" r:id="rId18"/>
    <p:sldId id="518" r:id="rId19"/>
    <p:sldId id="51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varScale="1">
        <p:scale>
          <a:sx n="107" d="100"/>
          <a:sy n="107" d="100"/>
        </p:scale>
        <p:origin x="1176" y="114"/>
      </p:cViewPr>
      <p:guideLst>
        <p:guide orient="horz" pos="2160"/>
        <p:guide pos="2880"/>
      </p:guideLst>
    </p:cSldViewPr>
  </p:slideViewPr>
  <p:notesTextViewPr>
    <p:cViewPr>
      <p:scale>
        <a:sx n="1" d="1"/>
        <a:sy n="1" d="1"/>
      </p:scale>
      <p:origin x="0" y="0"/>
    </p:cViewPr>
  </p:notesTextViewPr>
  <p:sorterViewPr>
    <p:cViewPr varScale="1">
      <p:scale>
        <a:sx n="1" d="1"/>
        <a:sy n="1" d="1"/>
      </p:scale>
      <p:origin x="0" y="-6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2/19/2022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2/19/2022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2/19/2022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2/19/2022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2/19/2022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2/19/2022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2/19/2022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50EA7089-9C10-403D-98A0-24DFFC38A3C8}"/>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609601" y="0"/>
            <a:ext cx="3505200" cy="52578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a 2-digit number </a:t>
            </a:r>
          </a:p>
          <a:p>
            <a:pPr algn="ctr"/>
            <a:r>
              <a:rPr lang="en-US" sz="2000" b="1" dirty="0">
                <a:solidFill>
                  <a:schemeClr val="tx1"/>
                </a:solidFill>
              </a:rPr>
              <a:t>that is greater than 40.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There are 5 colors of bolts.</a:t>
            </a:r>
          </a:p>
          <a:p>
            <a:pPr algn="ctr"/>
            <a:r>
              <a:rPr lang="en-US" sz="2000" b="1" dirty="0">
                <a:solidFill>
                  <a:schemeClr val="tx1"/>
                </a:solidFill>
              </a:rPr>
              <a:t>The answer includes the digit 5.</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have </a:t>
            </a:r>
          </a:p>
          <a:p>
            <a:pPr algn="ctr"/>
            <a:r>
              <a:rPr lang="en-US" sz="2000" b="1" dirty="0">
                <a:solidFill>
                  <a:schemeClr val="tx1"/>
                </a:solidFill>
              </a:rPr>
              <a:t>a 5 in the tens place.</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digit 8 is not in the answer.</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Cross out the 2 remaining numbers that have a difference of 10.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2" name="Table 1">
            <a:extLst>
              <a:ext uri="{FF2B5EF4-FFF2-40B4-BE49-F238E27FC236}">
                <a16:creationId xmlns:a16="http://schemas.microsoft.com/office/drawing/2014/main" id="{57D7D20C-FA63-44EB-9D66-338C9DCA6CC0}"/>
              </a:ext>
            </a:extLst>
          </p:cNvPr>
          <p:cNvGraphicFramePr>
            <a:graphicFrameLocks noGrp="1"/>
          </p:cNvGraphicFramePr>
          <p:nvPr>
            <p:extLst>
              <p:ext uri="{D42A27DB-BD31-4B8C-83A1-F6EECF244321}">
                <p14:modId xmlns:p14="http://schemas.microsoft.com/office/powerpoint/2010/main" val="585648960"/>
              </p:ext>
            </p:extLst>
          </p:nvPr>
        </p:nvGraphicFramePr>
        <p:xfrm>
          <a:off x="122565" y="5055352"/>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373359079"/>
                    </a:ext>
                  </a:extLst>
                </a:gridCol>
                <a:gridCol w="441960">
                  <a:extLst>
                    <a:ext uri="{9D8B030D-6E8A-4147-A177-3AD203B41FA5}">
                      <a16:colId xmlns:a16="http://schemas.microsoft.com/office/drawing/2014/main" val="2651109201"/>
                    </a:ext>
                  </a:extLst>
                </a:gridCol>
                <a:gridCol w="441960">
                  <a:extLst>
                    <a:ext uri="{9D8B030D-6E8A-4147-A177-3AD203B41FA5}">
                      <a16:colId xmlns:a16="http://schemas.microsoft.com/office/drawing/2014/main" val="4239830590"/>
                    </a:ext>
                  </a:extLst>
                </a:gridCol>
                <a:gridCol w="441960">
                  <a:extLst>
                    <a:ext uri="{9D8B030D-6E8A-4147-A177-3AD203B41FA5}">
                      <a16:colId xmlns:a16="http://schemas.microsoft.com/office/drawing/2014/main" val="1957459169"/>
                    </a:ext>
                  </a:extLst>
                </a:gridCol>
                <a:gridCol w="441960">
                  <a:extLst>
                    <a:ext uri="{9D8B030D-6E8A-4147-A177-3AD203B41FA5}">
                      <a16:colId xmlns:a16="http://schemas.microsoft.com/office/drawing/2014/main" val="4258445606"/>
                    </a:ext>
                  </a:extLst>
                </a:gridCol>
                <a:gridCol w="441960">
                  <a:extLst>
                    <a:ext uri="{9D8B030D-6E8A-4147-A177-3AD203B41FA5}">
                      <a16:colId xmlns:a16="http://schemas.microsoft.com/office/drawing/2014/main" val="549272559"/>
                    </a:ext>
                  </a:extLst>
                </a:gridCol>
                <a:gridCol w="441960">
                  <a:extLst>
                    <a:ext uri="{9D8B030D-6E8A-4147-A177-3AD203B41FA5}">
                      <a16:colId xmlns:a16="http://schemas.microsoft.com/office/drawing/2014/main" val="1736824323"/>
                    </a:ext>
                  </a:extLst>
                </a:gridCol>
                <a:gridCol w="441960">
                  <a:extLst>
                    <a:ext uri="{9D8B030D-6E8A-4147-A177-3AD203B41FA5}">
                      <a16:colId xmlns:a16="http://schemas.microsoft.com/office/drawing/2014/main" val="2100001403"/>
                    </a:ext>
                  </a:extLst>
                </a:gridCol>
                <a:gridCol w="441960">
                  <a:extLst>
                    <a:ext uri="{9D8B030D-6E8A-4147-A177-3AD203B41FA5}">
                      <a16:colId xmlns:a16="http://schemas.microsoft.com/office/drawing/2014/main" val="1786964462"/>
                    </a:ext>
                  </a:extLst>
                </a:gridCol>
                <a:gridCol w="441960">
                  <a:extLst>
                    <a:ext uri="{9D8B030D-6E8A-4147-A177-3AD203B41FA5}">
                      <a16:colId xmlns:a16="http://schemas.microsoft.com/office/drawing/2014/main" val="374193730"/>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1597360"/>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26485391"/>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6985994"/>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9573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435685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9799414"/>
                  </a:ext>
                </a:extLst>
              </a:tr>
            </a:tbl>
          </a:graphicData>
        </a:graphic>
      </p:graphicFrame>
    </p:spTree>
    <p:extLst>
      <p:ext uri="{BB962C8B-B14F-4D97-AF65-F5344CB8AC3E}">
        <p14:creationId xmlns:p14="http://schemas.microsoft.com/office/powerpoint/2010/main" val="229134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D26777-A566-4445-A2A1-3CB804212BE9}"/>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4093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95 bolts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026A94B7-D7C9-4FAB-8C45-278BF503F1D6}"/>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62364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764003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“Bolts of 5 Colors”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41478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CD2AD8F-3E82-46E8-8E9C-ACD1C159BD03}"/>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bolts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8090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50EA7089-9C10-403D-98A0-24DFFC38A3C8}"/>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609601" y="0"/>
            <a:ext cx="3505200" cy="52578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a 2-digit number </a:t>
            </a:r>
          </a:p>
          <a:p>
            <a:pPr algn="ctr"/>
            <a:r>
              <a:rPr lang="en-US" sz="2000" b="1" dirty="0">
                <a:solidFill>
                  <a:schemeClr val="tx1"/>
                </a:solidFill>
              </a:rPr>
              <a:t>that is greater than 40.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There are 5 colors of bolts.</a:t>
            </a:r>
          </a:p>
          <a:p>
            <a:pPr algn="ctr"/>
            <a:r>
              <a:rPr lang="en-US" sz="2000" b="1" dirty="0">
                <a:solidFill>
                  <a:schemeClr val="tx1"/>
                </a:solidFill>
              </a:rPr>
              <a:t>The answer includes the digit 5.</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have </a:t>
            </a:r>
          </a:p>
          <a:p>
            <a:pPr algn="ctr"/>
            <a:r>
              <a:rPr lang="en-US" sz="2000" b="1" dirty="0">
                <a:solidFill>
                  <a:schemeClr val="tx1"/>
                </a:solidFill>
              </a:rPr>
              <a:t>a 5 in the tens place.</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digit 8 is not in the answer.</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Cross out the 2 remaining numbers that have a difference of 10.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2" name="Table 1">
            <a:extLst>
              <a:ext uri="{FF2B5EF4-FFF2-40B4-BE49-F238E27FC236}">
                <a16:creationId xmlns:a16="http://schemas.microsoft.com/office/drawing/2014/main" id="{57D7D20C-FA63-44EB-9D66-338C9DCA6CC0}"/>
              </a:ext>
            </a:extLst>
          </p:cNvPr>
          <p:cNvGraphicFramePr>
            <a:graphicFrameLocks noGrp="1"/>
          </p:cNvGraphicFramePr>
          <p:nvPr>
            <p:extLst>
              <p:ext uri="{D42A27DB-BD31-4B8C-83A1-F6EECF244321}">
                <p14:modId xmlns:p14="http://schemas.microsoft.com/office/powerpoint/2010/main" val="2744319707"/>
              </p:ext>
            </p:extLst>
          </p:nvPr>
        </p:nvGraphicFramePr>
        <p:xfrm>
          <a:off x="1524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373359079"/>
                    </a:ext>
                  </a:extLst>
                </a:gridCol>
                <a:gridCol w="441960">
                  <a:extLst>
                    <a:ext uri="{9D8B030D-6E8A-4147-A177-3AD203B41FA5}">
                      <a16:colId xmlns:a16="http://schemas.microsoft.com/office/drawing/2014/main" val="2651109201"/>
                    </a:ext>
                  </a:extLst>
                </a:gridCol>
                <a:gridCol w="441960">
                  <a:extLst>
                    <a:ext uri="{9D8B030D-6E8A-4147-A177-3AD203B41FA5}">
                      <a16:colId xmlns:a16="http://schemas.microsoft.com/office/drawing/2014/main" val="4239830590"/>
                    </a:ext>
                  </a:extLst>
                </a:gridCol>
                <a:gridCol w="441960">
                  <a:extLst>
                    <a:ext uri="{9D8B030D-6E8A-4147-A177-3AD203B41FA5}">
                      <a16:colId xmlns:a16="http://schemas.microsoft.com/office/drawing/2014/main" val="1957459169"/>
                    </a:ext>
                  </a:extLst>
                </a:gridCol>
                <a:gridCol w="441960">
                  <a:extLst>
                    <a:ext uri="{9D8B030D-6E8A-4147-A177-3AD203B41FA5}">
                      <a16:colId xmlns:a16="http://schemas.microsoft.com/office/drawing/2014/main" val="4258445606"/>
                    </a:ext>
                  </a:extLst>
                </a:gridCol>
                <a:gridCol w="441960">
                  <a:extLst>
                    <a:ext uri="{9D8B030D-6E8A-4147-A177-3AD203B41FA5}">
                      <a16:colId xmlns:a16="http://schemas.microsoft.com/office/drawing/2014/main" val="549272559"/>
                    </a:ext>
                  </a:extLst>
                </a:gridCol>
                <a:gridCol w="441960">
                  <a:extLst>
                    <a:ext uri="{9D8B030D-6E8A-4147-A177-3AD203B41FA5}">
                      <a16:colId xmlns:a16="http://schemas.microsoft.com/office/drawing/2014/main" val="1736824323"/>
                    </a:ext>
                  </a:extLst>
                </a:gridCol>
                <a:gridCol w="441960">
                  <a:extLst>
                    <a:ext uri="{9D8B030D-6E8A-4147-A177-3AD203B41FA5}">
                      <a16:colId xmlns:a16="http://schemas.microsoft.com/office/drawing/2014/main" val="2100001403"/>
                    </a:ext>
                  </a:extLst>
                </a:gridCol>
                <a:gridCol w="441960">
                  <a:extLst>
                    <a:ext uri="{9D8B030D-6E8A-4147-A177-3AD203B41FA5}">
                      <a16:colId xmlns:a16="http://schemas.microsoft.com/office/drawing/2014/main" val="1786964462"/>
                    </a:ext>
                  </a:extLst>
                </a:gridCol>
                <a:gridCol w="441960">
                  <a:extLst>
                    <a:ext uri="{9D8B030D-6E8A-4147-A177-3AD203B41FA5}">
                      <a16:colId xmlns:a16="http://schemas.microsoft.com/office/drawing/2014/main" val="374193730"/>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1597360"/>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26485391"/>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6985994"/>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9573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435685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9799414"/>
                  </a:ext>
                </a:extLst>
              </a:tr>
            </a:tbl>
          </a:graphicData>
        </a:graphic>
      </p:graphicFrame>
      <p:graphicFrame>
        <p:nvGraphicFramePr>
          <p:cNvPr id="18" name="Table 17">
            <a:extLst>
              <a:ext uri="{FF2B5EF4-FFF2-40B4-BE49-F238E27FC236}">
                <a16:creationId xmlns:a16="http://schemas.microsoft.com/office/drawing/2014/main" id="{864B9ABF-FFAF-480C-B917-7FBC7B8C6119}"/>
              </a:ext>
            </a:extLst>
          </p:cNvPr>
          <p:cNvGraphicFramePr>
            <a:graphicFrameLocks noGrp="1"/>
          </p:cNvGraphicFramePr>
          <p:nvPr>
            <p:extLst>
              <p:ext uri="{D42A27DB-BD31-4B8C-83A1-F6EECF244321}">
                <p14:modId xmlns:p14="http://schemas.microsoft.com/office/powerpoint/2010/main" val="2808221786"/>
              </p:ext>
            </p:extLst>
          </p:nvPr>
        </p:nvGraphicFramePr>
        <p:xfrm>
          <a:off x="1524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373359079"/>
                    </a:ext>
                  </a:extLst>
                </a:gridCol>
                <a:gridCol w="441960">
                  <a:extLst>
                    <a:ext uri="{9D8B030D-6E8A-4147-A177-3AD203B41FA5}">
                      <a16:colId xmlns:a16="http://schemas.microsoft.com/office/drawing/2014/main" val="2651109201"/>
                    </a:ext>
                  </a:extLst>
                </a:gridCol>
                <a:gridCol w="441960">
                  <a:extLst>
                    <a:ext uri="{9D8B030D-6E8A-4147-A177-3AD203B41FA5}">
                      <a16:colId xmlns:a16="http://schemas.microsoft.com/office/drawing/2014/main" val="4239830590"/>
                    </a:ext>
                  </a:extLst>
                </a:gridCol>
                <a:gridCol w="441960">
                  <a:extLst>
                    <a:ext uri="{9D8B030D-6E8A-4147-A177-3AD203B41FA5}">
                      <a16:colId xmlns:a16="http://schemas.microsoft.com/office/drawing/2014/main" val="1957459169"/>
                    </a:ext>
                  </a:extLst>
                </a:gridCol>
                <a:gridCol w="441960">
                  <a:extLst>
                    <a:ext uri="{9D8B030D-6E8A-4147-A177-3AD203B41FA5}">
                      <a16:colId xmlns:a16="http://schemas.microsoft.com/office/drawing/2014/main" val="4258445606"/>
                    </a:ext>
                  </a:extLst>
                </a:gridCol>
                <a:gridCol w="441960">
                  <a:extLst>
                    <a:ext uri="{9D8B030D-6E8A-4147-A177-3AD203B41FA5}">
                      <a16:colId xmlns:a16="http://schemas.microsoft.com/office/drawing/2014/main" val="549272559"/>
                    </a:ext>
                  </a:extLst>
                </a:gridCol>
                <a:gridCol w="441960">
                  <a:extLst>
                    <a:ext uri="{9D8B030D-6E8A-4147-A177-3AD203B41FA5}">
                      <a16:colId xmlns:a16="http://schemas.microsoft.com/office/drawing/2014/main" val="1736824323"/>
                    </a:ext>
                  </a:extLst>
                </a:gridCol>
                <a:gridCol w="441960">
                  <a:extLst>
                    <a:ext uri="{9D8B030D-6E8A-4147-A177-3AD203B41FA5}">
                      <a16:colId xmlns:a16="http://schemas.microsoft.com/office/drawing/2014/main" val="2100001403"/>
                    </a:ext>
                  </a:extLst>
                </a:gridCol>
                <a:gridCol w="441960">
                  <a:extLst>
                    <a:ext uri="{9D8B030D-6E8A-4147-A177-3AD203B41FA5}">
                      <a16:colId xmlns:a16="http://schemas.microsoft.com/office/drawing/2014/main" val="1786964462"/>
                    </a:ext>
                  </a:extLst>
                </a:gridCol>
                <a:gridCol w="441960">
                  <a:extLst>
                    <a:ext uri="{9D8B030D-6E8A-4147-A177-3AD203B41FA5}">
                      <a16:colId xmlns:a16="http://schemas.microsoft.com/office/drawing/2014/main" val="374193730"/>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1597360"/>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26485391"/>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6985994"/>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9573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435685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39799414"/>
                  </a:ext>
                </a:extLst>
              </a:tr>
            </a:tbl>
          </a:graphicData>
        </a:graphic>
      </p:graphicFrame>
      <p:graphicFrame>
        <p:nvGraphicFramePr>
          <p:cNvPr id="20" name="Table 19">
            <a:extLst>
              <a:ext uri="{FF2B5EF4-FFF2-40B4-BE49-F238E27FC236}">
                <a16:creationId xmlns:a16="http://schemas.microsoft.com/office/drawing/2014/main" id="{1BB6C424-7204-40A4-BF35-5F6296B6644F}"/>
              </a:ext>
            </a:extLst>
          </p:cNvPr>
          <p:cNvGraphicFramePr>
            <a:graphicFrameLocks noGrp="1"/>
          </p:cNvGraphicFramePr>
          <p:nvPr>
            <p:extLst>
              <p:ext uri="{D42A27DB-BD31-4B8C-83A1-F6EECF244321}">
                <p14:modId xmlns:p14="http://schemas.microsoft.com/office/powerpoint/2010/main" val="1254860840"/>
              </p:ext>
            </p:extLst>
          </p:nvPr>
        </p:nvGraphicFramePr>
        <p:xfrm>
          <a:off x="1524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373359079"/>
                    </a:ext>
                  </a:extLst>
                </a:gridCol>
                <a:gridCol w="441960">
                  <a:extLst>
                    <a:ext uri="{9D8B030D-6E8A-4147-A177-3AD203B41FA5}">
                      <a16:colId xmlns:a16="http://schemas.microsoft.com/office/drawing/2014/main" val="2651109201"/>
                    </a:ext>
                  </a:extLst>
                </a:gridCol>
                <a:gridCol w="441960">
                  <a:extLst>
                    <a:ext uri="{9D8B030D-6E8A-4147-A177-3AD203B41FA5}">
                      <a16:colId xmlns:a16="http://schemas.microsoft.com/office/drawing/2014/main" val="4239830590"/>
                    </a:ext>
                  </a:extLst>
                </a:gridCol>
                <a:gridCol w="441960">
                  <a:extLst>
                    <a:ext uri="{9D8B030D-6E8A-4147-A177-3AD203B41FA5}">
                      <a16:colId xmlns:a16="http://schemas.microsoft.com/office/drawing/2014/main" val="1957459169"/>
                    </a:ext>
                  </a:extLst>
                </a:gridCol>
                <a:gridCol w="441960">
                  <a:extLst>
                    <a:ext uri="{9D8B030D-6E8A-4147-A177-3AD203B41FA5}">
                      <a16:colId xmlns:a16="http://schemas.microsoft.com/office/drawing/2014/main" val="4258445606"/>
                    </a:ext>
                  </a:extLst>
                </a:gridCol>
                <a:gridCol w="441960">
                  <a:extLst>
                    <a:ext uri="{9D8B030D-6E8A-4147-A177-3AD203B41FA5}">
                      <a16:colId xmlns:a16="http://schemas.microsoft.com/office/drawing/2014/main" val="549272559"/>
                    </a:ext>
                  </a:extLst>
                </a:gridCol>
                <a:gridCol w="441960">
                  <a:extLst>
                    <a:ext uri="{9D8B030D-6E8A-4147-A177-3AD203B41FA5}">
                      <a16:colId xmlns:a16="http://schemas.microsoft.com/office/drawing/2014/main" val="1736824323"/>
                    </a:ext>
                  </a:extLst>
                </a:gridCol>
                <a:gridCol w="441960">
                  <a:extLst>
                    <a:ext uri="{9D8B030D-6E8A-4147-A177-3AD203B41FA5}">
                      <a16:colId xmlns:a16="http://schemas.microsoft.com/office/drawing/2014/main" val="2100001403"/>
                    </a:ext>
                  </a:extLst>
                </a:gridCol>
                <a:gridCol w="441960">
                  <a:extLst>
                    <a:ext uri="{9D8B030D-6E8A-4147-A177-3AD203B41FA5}">
                      <a16:colId xmlns:a16="http://schemas.microsoft.com/office/drawing/2014/main" val="1786964462"/>
                    </a:ext>
                  </a:extLst>
                </a:gridCol>
                <a:gridCol w="441960">
                  <a:extLst>
                    <a:ext uri="{9D8B030D-6E8A-4147-A177-3AD203B41FA5}">
                      <a16:colId xmlns:a16="http://schemas.microsoft.com/office/drawing/2014/main" val="374193730"/>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1597360"/>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626485391"/>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036985994"/>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5869573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99435685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39799414"/>
                  </a:ext>
                </a:extLst>
              </a:tr>
            </a:tbl>
          </a:graphicData>
        </a:graphic>
      </p:graphicFrame>
      <p:graphicFrame>
        <p:nvGraphicFramePr>
          <p:cNvPr id="21" name="Table 20">
            <a:extLst>
              <a:ext uri="{FF2B5EF4-FFF2-40B4-BE49-F238E27FC236}">
                <a16:creationId xmlns:a16="http://schemas.microsoft.com/office/drawing/2014/main" id="{E4174114-36E7-4C40-8708-90F803F562B4}"/>
              </a:ext>
            </a:extLst>
          </p:cNvPr>
          <p:cNvGraphicFramePr>
            <a:graphicFrameLocks noGrp="1"/>
          </p:cNvGraphicFramePr>
          <p:nvPr>
            <p:extLst>
              <p:ext uri="{D42A27DB-BD31-4B8C-83A1-F6EECF244321}">
                <p14:modId xmlns:p14="http://schemas.microsoft.com/office/powerpoint/2010/main" val="1659919898"/>
              </p:ext>
            </p:extLst>
          </p:nvPr>
        </p:nvGraphicFramePr>
        <p:xfrm>
          <a:off x="1524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373359079"/>
                    </a:ext>
                  </a:extLst>
                </a:gridCol>
                <a:gridCol w="441960">
                  <a:extLst>
                    <a:ext uri="{9D8B030D-6E8A-4147-A177-3AD203B41FA5}">
                      <a16:colId xmlns:a16="http://schemas.microsoft.com/office/drawing/2014/main" val="2651109201"/>
                    </a:ext>
                  </a:extLst>
                </a:gridCol>
                <a:gridCol w="441960">
                  <a:extLst>
                    <a:ext uri="{9D8B030D-6E8A-4147-A177-3AD203B41FA5}">
                      <a16:colId xmlns:a16="http://schemas.microsoft.com/office/drawing/2014/main" val="4239830590"/>
                    </a:ext>
                  </a:extLst>
                </a:gridCol>
                <a:gridCol w="441960">
                  <a:extLst>
                    <a:ext uri="{9D8B030D-6E8A-4147-A177-3AD203B41FA5}">
                      <a16:colId xmlns:a16="http://schemas.microsoft.com/office/drawing/2014/main" val="1957459169"/>
                    </a:ext>
                  </a:extLst>
                </a:gridCol>
                <a:gridCol w="441960">
                  <a:extLst>
                    <a:ext uri="{9D8B030D-6E8A-4147-A177-3AD203B41FA5}">
                      <a16:colId xmlns:a16="http://schemas.microsoft.com/office/drawing/2014/main" val="4258445606"/>
                    </a:ext>
                  </a:extLst>
                </a:gridCol>
                <a:gridCol w="441960">
                  <a:extLst>
                    <a:ext uri="{9D8B030D-6E8A-4147-A177-3AD203B41FA5}">
                      <a16:colId xmlns:a16="http://schemas.microsoft.com/office/drawing/2014/main" val="549272559"/>
                    </a:ext>
                  </a:extLst>
                </a:gridCol>
                <a:gridCol w="441960">
                  <a:extLst>
                    <a:ext uri="{9D8B030D-6E8A-4147-A177-3AD203B41FA5}">
                      <a16:colId xmlns:a16="http://schemas.microsoft.com/office/drawing/2014/main" val="1736824323"/>
                    </a:ext>
                  </a:extLst>
                </a:gridCol>
                <a:gridCol w="441960">
                  <a:extLst>
                    <a:ext uri="{9D8B030D-6E8A-4147-A177-3AD203B41FA5}">
                      <a16:colId xmlns:a16="http://schemas.microsoft.com/office/drawing/2014/main" val="2100001403"/>
                    </a:ext>
                  </a:extLst>
                </a:gridCol>
                <a:gridCol w="441960">
                  <a:extLst>
                    <a:ext uri="{9D8B030D-6E8A-4147-A177-3AD203B41FA5}">
                      <a16:colId xmlns:a16="http://schemas.microsoft.com/office/drawing/2014/main" val="1786964462"/>
                    </a:ext>
                  </a:extLst>
                </a:gridCol>
                <a:gridCol w="441960">
                  <a:extLst>
                    <a:ext uri="{9D8B030D-6E8A-4147-A177-3AD203B41FA5}">
                      <a16:colId xmlns:a16="http://schemas.microsoft.com/office/drawing/2014/main" val="374193730"/>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991597360"/>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626485391"/>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036985994"/>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5869573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99435685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39799414"/>
                  </a:ext>
                </a:extLst>
              </a:tr>
            </a:tbl>
          </a:graphicData>
        </a:graphic>
      </p:graphicFrame>
      <p:graphicFrame>
        <p:nvGraphicFramePr>
          <p:cNvPr id="22" name="Table 21">
            <a:extLst>
              <a:ext uri="{FF2B5EF4-FFF2-40B4-BE49-F238E27FC236}">
                <a16:creationId xmlns:a16="http://schemas.microsoft.com/office/drawing/2014/main" id="{279992AB-E5A4-44F3-AE51-1438264BF889}"/>
              </a:ext>
            </a:extLst>
          </p:cNvPr>
          <p:cNvGraphicFramePr>
            <a:graphicFrameLocks noGrp="1"/>
          </p:cNvGraphicFramePr>
          <p:nvPr>
            <p:extLst>
              <p:ext uri="{D42A27DB-BD31-4B8C-83A1-F6EECF244321}">
                <p14:modId xmlns:p14="http://schemas.microsoft.com/office/powerpoint/2010/main" val="3279549621"/>
              </p:ext>
            </p:extLst>
          </p:nvPr>
        </p:nvGraphicFramePr>
        <p:xfrm>
          <a:off x="1524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373359079"/>
                    </a:ext>
                  </a:extLst>
                </a:gridCol>
                <a:gridCol w="441960">
                  <a:extLst>
                    <a:ext uri="{9D8B030D-6E8A-4147-A177-3AD203B41FA5}">
                      <a16:colId xmlns:a16="http://schemas.microsoft.com/office/drawing/2014/main" val="2651109201"/>
                    </a:ext>
                  </a:extLst>
                </a:gridCol>
                <a:gridCol w="441960">
                  <a:extLst>
                    <a:ext uri="{9D8B030D-6E8A-4147-A177-3AD203B41FA5}">
                      <a16:colId xmlns:a16="http://schemas.microsoft.com/office/drawing/2014/main" val="4239830590"/>
                    </a:ext>
                  </a:extLst>
                </a:gridCol>
                <a:gridCol w="441960">
                  <a:extLst>
                    <a:ext uri="{9D8B030D-6E8A-4147-A177-3AD203B41FA5}">
                      <a16:colId xmlns:a16="http://schemas.microsoft.com/office/drawing/2014/main" val="1957459169"/>
                    </a:ext>
                  </a:extLst>
                </a:gridCol>
                <a:gridCol w="441960">
                  <a:extLst>
                    <a:ext uri="{9D8B030D-6E8A-4147-A177-3AD203B41FA5}">
                      <a16:colId xmlns:a16="http://schemas.microsoft.com/office/drawing/2014/main" val="4258445606"/>
                    </a:ext>
                  </a:extLst>
                </a:gridCol>
                <a:gridCol w="441960">
                  <a:extLst>
                    <a:ext uri="{9D8B030D-6E8A-4147-A177-3AD203B41FA5}">
                      <a16:colId xmlns:a16="http://schemas.microsoft.com/office/drawing/2014/main" val="549272559"/>
                    </a:ext>
                  </a:extLst>
                </a:gridCol>
                <a:gridCol w="441960">
                  <a:extLst>
                    <a:ext uri="{9D8B030D-6E8A-4147-A177-3AD203B41FA5}">
                      <a16:colId xmlns:a16="http://schemas.microsoft.com/office/drawing/2014/main" val="1736824323"/>
                    </a:ext>
                  </a:extLst>
                </a:gridCol>
                <a:gridCol w="441960">
                  <a:extLst>
                    <a:ext uri="{9D8B030D-6E8A-4147-A177-3AD203B41FA5}">
                      <a16:colId xmlns:a16="http://schemas.microsoft.com/office/drawing/2014/main" val="2100001403"/>
                    </a:ext>
                  </a:extLst>
                </a:gridCol>
                <a:gridCol w="441960">
                  <a:extLst>
                    <a:ext uri="{9D8B030D-6E8A-4147-A177-3AD203B41FA5}">
                      <a16:colId xmlns:a16="http://schemas.microsoft.com/office/drawing/2014/main" val="1786964462"/>
                    </a:ext>
                  </a:extLst>
                </a:gridCol>
                <a:gridCol w="441960">
                  <a:extLst>
                    <a:ext uri="{9D8B030D-6E8A-4147-A177-3AD203B41FA5}">
                      <a16:colId xmlns:a16="http://schemas.microsoft.com/office/drawing/2014/main" val="374193730"/>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991597360"/>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626485391"/>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036985994"/>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5869573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99435685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39799414"/>
                  </a:ext>
                </a:extLst>
              </a:tr>
            </a:tbl>
          </a:graphicData>
        </a:graphic>
      </p:graphicFrame>
      <p:graphicFrame>
        <p:nvGraphicFramePr>
          <p:cNvPr id="23" name="Table 22">
            <a:extLst>
              <a:ext uri="{FF2B5EF4-FFF2-40B4-BE49-F238E27FC236}">
                <a16:creationId xmlns:a16="http://schemas.microsoft.com/office/drawing/2014/main" id="{DD7C0607-0615-4836-B1E0-3E90BEF36454}"/>
              </a:ext>
            </a:extLst>
          </p:cNvPr>
          <p:cNvGraphicFramePr>
            <a:graphicFrameLocks noGrp="1"/>
          </p:cNvGraphicFramePr>
          <p:nvPr>
            <p:extLst>
              <p:ext uri="{D42A27DB-BD31-4B8C-83A1-F6EECF244321}">
                <p14:modId xmlns:p14="http://schemas.microsoft.com/office/powerpoint/2010/main" val="804156883"/>
              </p:ext>
            </p:extLst>
          </p:nvPr>
        </p:nvGraphicFramePr>
        <p:xfrm>
          <a:off x="1524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373359079"/>
                    </a:ext>
                  </a:extLst>
                </a:gridCol>
                <a:gridCol w="441960">
                  <a:extLst>
                    <a:ext uri="{9D8B030D-6E8A-4147-A177-3AD203B41FA5}">
                      <a16:colId xmlns:a16="http://schemas.microsoft.com/office/drawing/2014/main" val="2651109201"/>
                    </a:ext>
                  </a:extLst>
                </a:gridCol>
                <a:gridCol w="441960">
                  <a:extLst>
                    <a:ext uri="{9D8B030D-6E8A-4147-A177-3AD203B41FA5}">
                      <a16:colId xmlns:a16="http://schemas.microsoft.com/office/drawing/2014/main" val="4239830590"/>
                    </a:ext>
                  </a:extLst>
                </a:gridCol>
                <a:gridCol w="441960">
                  <a:extLst>
                    <a:ext uri="{9D8B030D-6E8A-4147-A177-3AD203B41FA5}">
                      <a16:colId xmlns:a16="http://schemas.microsoft.com/office/drawing/2014/main" val="1957459169"/>
                    </a:ext>
                  </a:extLst>
                </a:gridCol>
                <a:gridCol w="441960">
                  <a:extLst>
                    <a:ext uri="{9D8B030D-6E8A-4147-A177-3AD203B41FA5}">
                      <a16:colId xmlns:a16="http://schemas.microsoft.com/office/drawing/2014/main" val="4258445606"/>
                    </a:ext>
                  </a:extLst>
                </a:gridCol>
                <a:gridCol w="441960">
                  <a:extLst>
                    <a:ext uri="{9D8B030D-6E8A-4147-A177-3AD203B41FA5}">
                      <a16:colId xmlns:a16="http://schemas.microsoft.com/office/drawing/2014/main" val="549272559"/>
                    </a:ext>
                  </a:extLst>
                </a:gridCol>
                <a:gridCol w="441960">
                  <a:extLst>
                    <a:ext uri="{9D8B030D-6E8A-4147-A177-3AD203B41FA5}">
                      <a16:colId xmlns:a16="http://schemas.microsoft.com/office/drawing/2014/main" val="1736824323"/>
                    </a:ext>
                  </a:extLst>
                </a:gridCol>
                <a:gridCol w="441960">
                  <a:extLst>
                    <a:ext uri="{9D8B030D-6E8A-4147-A177-3AD203B41FA5}">
                      <a16:colId xmlns:a16="http://schemas.microsoft.com/office/drawing/2014/main" val="2100001403"/>
                    </a:ext>
                  </a:extLst>
                </a:gridCol>
                <a:gridCol w="441960">
                  <a:extLst>
                    <a:ext uri="{9D8B030D-6E8A-4147-A177-3AD203B41FA5}">
                      <a16:colId xmlns:a16="http://schemas.microsoft.com/office/drawing/2014/main" val="1786964462"/>
                    </a:ext>
                  </a:extLst>
                </a:gridCol>
                <a:gridCol w="441960">
                  <a:extLst>
                    <a:ext uri="{9D8B030D-6E8A-4147-A177-3AD203B41FA5}">
                      <a16:colId xmlns:a16="http://schemas.microsoft.com/office/drawing/2014/main" val="374193730"/>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991597360"/>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626485391"/>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036985994"/>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58695739"/>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99435685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39799414"/>
                  </a:ext>
                </a:extLst>
              </a:tr>
            </a:tbl>
          </a:graphicData>
        </a:graphic>
      </p:graphicFrame>
    </p:spTree>
    <p:extLst>
      <p:ext uri="{BB962C8B-B14F-4D97-AF65-F5344CB8AC3E}">
        <p14:creationId xmlns:p14="http://schemas.microsoft.com/office/powerpoint/2010/main" val="207706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fade">
                                      <p:cBhvr>
                                        <p:cTn id="7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D26777-A566-4445-A2A1-3CB804212BE9}"/>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14427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95 bolts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026A94B7-D7C9-4FAB-8C45-278BF503F1D6}"/>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78575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99875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“Bolts of 5 Colors”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CD2AD8F-3E82-46E8-8E9C-ACD1C159BD03}"/>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bolts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50EA7089-9C10-403D-98A0-24DFFC38A3C8}"/>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a 2-digit number </a:t>
            </a:r>
          </a:p>
          <a:p>
            <a:pPr algn="ctr"/>
            <a:r>
              <a:rPr lang="en-US" sz="2000" b="1" dirty="0">
                <a:solidFill>
                  <a:schemeClr val="tx1"/>
                </a:solidFill>
              </a:rPr>
              <a:t>that is greater than 40.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There are 5 colors of bolts.</a:t>
            </a:r>
          </a:p>
          <a:p>
            <a:pPr algn="ctr"/>
            <a:r>
              <a:rPr lang="en-US" sz="2000" b="1" dirty="0">
                <a:solidFill>
                  <a:schemeClr val="tx1"/>
                </a:solidFill>
              </a:rPr>
              <a:t>The answer includes the digit 5.</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does not have </a:t>
            </a:r>
          </a:p>
          <a:p>
            <a:pPr algn="ctr"/>
            <a:r>
              <a:rPr lang="en-US" sz="2000" b="1" dirty="0">
                <a:solidFill>
                  <a:schemeClr val="tx1"/>
                </a:solidFill>
              </a:rPr>
              <a:t>a 5 in the tens place.</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digit 8 is not in the answer.</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Cross out the 2 remaining numbers that have a difference of 10.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D26777-A566-4445-A2A1-3CB804212BE9}"/>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95 bolts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026A94B7-D7C9-4FAB-8C45-278BF503F1D6}"/>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848099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“Bolts of 5 Colors”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03975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CD2AD8F-3E82-46E8-8E9C-ACD1C159BD03}"/>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bolts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02536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4383</TotalTime>
  <Words>2539</Words>
  <Application>Microsoft Office PowerPoint</Application>
  <PresentationFormat>On-screen Show (4:3)</PresentationFormat>
  <Paragraphs>678</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125</cp:revision>
  <dcterms:created xsi:type="dcterms:W3CDTF">2020-11-09T02:38:45Z</dcterms:created>
  <dcterms:modified xsi:type="dcterms:W3CDTF">2022-02-19T22:58:09Z</dcterms:modified>
</cp:coreProperties>
</file>