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506" r:id="rId8"/>
    <p:sldId id="492" r:id="rId9"/>
    <p:sldId id="493" r:id="rId10"/>
    <p:sldId id="494" r:id="rId11"/>
    <p:sldId id="495" r:id="rId12"/>
    <p:sldId id="496" r:id="rId13"/>
    <p:sldId id="505" r:id="rId14"/>
    <p:sldId id="498" r:id="rId15"/>
    <p:sldId id="499" r:id="rId16"/>
    <p:sldId id="504" r:id="rId17"/>
    <p:sldId id="501" r:id="rId18"/>
    <p:sldId id="502" r:id="rId19"/>
    <p:sldId id="4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356"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4FF3ECB-1C3C-4230-BC34-CADF6FC76CE0}"/>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914400" y="19050"/>
            <a:ext cx="3086101" cy="462915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2-digit number </a:t>
            </a:r>
          </a:p>
          <a:p>
            <a:pPr algn="ctr"/>
            <a:r>
              <a:rPr lang="en-US" b="1" dirty="0">
                <a:solidFill>
                  <a:schemeClr val="tx1"/>
                </a:solidFill>
              </a:rPr>
              <a:t>that is less than 70.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8.</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is a clue on the die.</a:t>
            </a:r>
          </a:p>
          <a:p>
            <a:pPr algn="ctr"/>
            <a:r>
              <a:rPr lang="en-US" b="1" dirty="0">
                <a:solidFill>
                  <a:schemeClr val="tx1"/>
                </a:solidFill>
              </a:rPr>
              <a:t>The answer does not include the digit 1.</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is another clue on the die.</a:t>
            </a:r>
          </a:p>
          <a:p>
            <a:pPr algn="ctr"/>
            <a:r>
              <a:rPr lang="en-US" b="1" dirty="0">
                <a:solidFill>
                  <a:schemeClr val="tx1"/>
                </a:solidFill>
              </a:rPr>
              <a:t>The answer does not include 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is another clue on the die.</a:t>
            </a:r>
          </a:p>
          <a:p>
            <a:pPr algn="ctr"/>
            <a:r>
              <a:rPr lang="en-US" b="1" dirty="0">
                <a:solidFill>
                  <a:schemeClr val="tx1"/>
                </a:solidFill>
              </a:rPr>
              <a:t>The answer does not include the digit 5.</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F0445844-E5AD-43C6-9651-577A7E7AA12A}"/>
              </a:ext>
            </a:extLst>
          </p:cNvPr>
          <p:cNvGraphicFramePr>
            <a:graphicFrameLocks noGrp="1"/>
          </p:cNvGraphicFramePr>
          <p:nvPr>
            <p:extLst>
              <p:ext uri="{D42A27DB-BD31-4B8C-83A1-F6EECF244321}">
                <p14:modId xmlns:p14="http://schemas.microsoft.com/office/powerpoint/2010/main" val="807835640"/>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1348722"/>
                  </a:ext>
                </a:extLst>
              </a:tr>
            </a:tbl>
          </a:graphicData>
        </a:graphic>
      </p:graphicFrame>
    </p:spTree>
    <p:extLst>
      <p:ext uri="{BB962C8B-B14F-4D97-AF65-F5344CB8AC3E}">
        <p14:creationId xmlns:p14="http://schemas.microsoft.com/office/powerpoint/2010/main" val="348093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B5ED8F-4A87-4B77-BA7B-56BD1F79A067}"/>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9045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F7BE494-648C-4F79-BCF1-B2344E922EEB}"/>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48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6412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045509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“Many, Many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94418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037545A-6F32-43B8-925F-315C1636BA75}"/>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1644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4FF3ECB-1C3C-4230-BC34-CADF6FC76CE0}"/>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914400" y="19050"/>
            <a:ext cx="3086101" cy="462915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2-digit number </a:t>
            </a:r>
          </a:p>
          <a:p>
            <a:pPr algn="ctr"/>
            <a:r>
              <a:rPr lang="en-US" b="1" dirty="0">
                <a:solidFill>
                  <a:schemeClr val="tx1"/>
                </a:solidFill>
              </a:rPr>
              <a:t>that is less than 70.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8.</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is a clue on the die.</a:t>
            </a:r>
          </a:p>
          <a:p>
            <a:pPr algn="ctr"/>
            <a:r>
              <a:rPr lang="en-US" b="1" dirty="0">
                <a:solidFill>
                  <a:schemeClr val="tx1"/>
                </a:solidFill>
              </a:rPr>
              <a:t>The answer does not include the digit 1.</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is another clue on the die.</a:t>
            </a:r>
          </a:p>
          <a:p>
            <a:pPr algn="ctr"/>
            <a:r>
              <a:rPr lang="en-US" b="1" dirty="0">
                <a:solidFill>
                  <a:schemeClr val="tx1"/>
                </a:solidFill>
              </a:rPr>
              <a:t>The answer does not include 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is another clue on the die.</a:t>
            </a:r>
          </a:p>
          <a:p>
            <a:pPr algn="ctr"/>
            <a:r>
              <a:rPr lang="en-US" b="1" dirty="0">
                <a:solidFill>
                  <a:schemeClr val="tx1"/>
                </a:solidFill>
              </a:rPr>
              <a:t>The answer does not include the digit 5.</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F0445844-E5AD-43C6-9651-577A7E7AA12A}"/>
              </a:ext>
            </a:extLst>
          </p:cNvPr>
          <p:cNvGraphicFramePr>
            <a:graphicFrameLocks noGrp="1"/>
          </p:cNvGraphicFramePr>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1348722"/>
                  </a:ext>
                </a:extLst>
              </a:tr>
            </a:tbl>
          </a:graphicData>
        </a:graphic>
      </p:graphicFrame>
      <p:graphicFrame>
        <p:nvGraphicFramePr>
          <p:cNvPr id="18" name="Table 17">
            <a:extLst>
              <a:ext uri="{FF2B5EF4-FFF2-40B4-BE49-F238E27FC236}">
                <a16:creationId xmlns:a16="http://schemas.microsoft.com/office/drawing/2014/main" id="{534F20FA-F040-4FA9-A432-C572BEA6DD51}"/>
              </a:ext>
            </a:extLst>
          </p:cNvPr>
          <p:cNvGraphicFramePr>
            <a:graphicFrameLocks noGrp="1"/>
          </p:cNvGraphicFramePr>
          <p:nvPr>
            <p:extLst>
              <p:ext uri="{D42A27DB-BD31-4B8C-83A1-F6EECF244321}">
                <p14:modId xmlns:p14="http://schemas.microsoft.com/office/powerpoint/2010/main" val="15132159"/>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1348722"/>
                  </a:ext>
                </a:extLst>
              </a:tr>
            </a:tbl>
          </a:graphicData>
        </a:graphic>
      </p:graphicFrame>
      <p:graphicFrame>
        <p:nvGraphicFramePr>
          <p:cNvPr id="20" name="Table 19">
            <a:extLst>
              <a:ext uri="{FF2B5EF4-FFF2-40B4-BE49-F238E27FC236}">
                <a16:creationId xmlns:a16="http://schemas.microsoft.com/office/drawing/2014/main" id="{CF27F2E4-D514-4EED-B2CB-8EE41B95BE49}"/>
              </a:ext>
            </a:extLst>
          </p:cNvPr>
          <p:cNvGraphicFramePr>
            <a:graphicFrameLocks noGrp="1"/>
          </p:cNvGraphicFramePr>
          <p:nvPr>
            <p:extLst>
              <p:ext uri="{D42A27DB-BD31-4B8C-83A1-F6EECF244321}">
                <p14:modId xmlns:p14="http://schemas.microsoft.com/office/powerpoint/2010/main" val="3164033329"/>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1348722"/>
                  </a:ext>
                </a:extLst>
              </a:tr>
            </a:tbl>
          </a:graphicData>
        </a:graphic>
      </p:graphicFrame>
      <p:graphicFrame>
        <p:nvGraphicFramePr>
          <p:cNvPr id="21" name="Table 20">
            <a:extLst>
              <a:ext uri="{FF2B5EF4-FFF2-40B4-BE49-F238E27FC236}">
                <a16:creationId xmlns:a16="http://schemas.microsoft.com/office/drawing/2014/main" id="{ABD1FF00-760B-4737-ABD0-0FAFD596E24C}"/>
              </a:ext>
            </a:extLst>
          </p:cNvPr>
          <p:cNvGraphicFramePr>
            <a:graphicFrameLocks noGrp="1"/>
          </p:cNvGraphicFramePr>
          <p:nvPr>
            <p:extLst>
              <p:ext uri="{D42A27DB-BD31-4B8C-83A1-F6EECF244321}">
                <p14:modId xmlns:p14="http://schemas.microsoft.com/office/powerpoint/2010/main" val="204032537"/>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1348722"/>
                  </a:ext>
                </a:extLst>
              </a:tr>
            </a:tbl>
          </a:graphicData>
        </a:graphic>
      </p:graphicFrame>
      <p:graphicFrame>
        <p:nvGraphicFramePr>
          <p:cNvPr id="22" name="Table 21">
            <a:extLst>
              <a:ext uri="{FF2B5EF4-FFF2-40B4-BE49-F238E27FC236}">
                <a16:creationId xmlns:a16="http://schemas.microsoft.com/office/drawing/2014/main" id="{066F4D68-15AA-485B-8EB5-5278680AEB6D}"/>
              </a:ext>
            </a:extLst>
          </p:cNvPr>
          <p:cNvGraphicFramePr>
            <a:graphicFrameLocks noGrp="1"/>
          </p:cNvGraphicFramePr>
          <p:nvPr>
            <p:extLst>
              <p:ext uri="{D42A27DB-BD31-4B8C-83A1-F6EECF244321}">
                <p14:modId xmlns:p14="http://schemas.microsoft.com/office/powerpoint/2010/main" val="871603120"/>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1348722"/>
                  </a:ext>
                </a:extLst>
              </a:tr>
            </a:tbl>
          </a:graphicData>
        </a:graphic>
      </p:graphicFrame>
      <p:graphicFrame>
        <p:nvGraphicFramePr>
          <p:cNvPr id="23" name="Table 22">
            <a:extLst>
              <a:ext uri="{FF2B5EF4-FFF2-40B4-BE49-F238E27FC236}">
                <a16:creationId xmlns:a16="http://schemas.microsoft.com/office/drawing/2014/main" id="{DFB828F8-28DB-411E-AA97-6E82B2FE7969}"/>
              </a:ext>
            </a:extLst>
          </p:cNvPr>
          <p:cNvGraphicFramePr>
            <a:graphicFrameLocks noGrp="1"/>
          </p:cNvGraphicFramePr>
          <p:nvPr>
            <p:extLst>
              <p:ext uri="{D42A27DB-BD31-4B8C-83A1-F6EECF244321}">
                <p14:modId xmlns:p14="http://schemas.microsoft.com/office/powerpoint/2010/main" val="1767590936"/>
              </p:ext>
            </p:extLst>
          </p:nvPr>
        </p:nvGraphicFramePr>
        <p:xfrm>
          <a:off x="228600" y="4495800"/>
          <a:ext cx="4419600" cy="2040808"/>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541462209"/>
                    </a:ext>
                  </a:extLst>
                </a:gridCol>
                <a:gridCol w="441960">
                  <a:extLst>
                    <a:ext uri="{9D8B030D-6E8A-4147-A177-3AD203B41FA5}">
                      <a16:colId xmlns:a16="http://schemas.microsoft.com/office/drawing/2014/main" val="3675664917"/>
                    </a:ext>
                  </a:extLst>
                </a:gridCol>
                <a:gridCol w="441960">
                  <a:extLst>
                    <a:ext uri="{9D8B030D-6E8A-4147-A177-3AD203B41FA5}">
                      <a16:colId xmlns:a16="http://schemas.microsoft.com/office/drawing/2014/main" val="2849912836"/>
                    </a:ext>
                  </a:extLst>
                </a:gridCol>
                <a:gridCol w="441960">
                  <a:extLst>
                    <a:ext uri="{9D8B030D-6E8A-4147-A177-3AD203B41FA5}">
                      <a16:colId xmlns:a16="http://schemas.microsoft.com/office/drawing/2014/main" val="2167135256"/>
                    </a:ext>
                  </a:extLst>
                </a:gridCol>
                <a:gridCol w="441960">
                  <a:extLst>
                    <a:ext uri="{9D8B030D-6E8A-4147-A177-3AD203B41FA5}">
                      <a16:colId xmlns:a16="http://schemas.microsoft.com/office/drawing/2014/main" val="683169974"/>
                    </a:ext>
                  </a:extLst>
                </a:gridCol>
                <a:gridCol w="441960">
                  <a:extLst>
                    <a:ext uri="{9D8B030D-6E8A-4147-A177-3AD203B41FA5}">
                      <a16:colId xmlns:a16="http://schemas.microsoft.com/office/drawing/2014/main" val="3362437666"/>
                    </a:ext>
                  </a:extLst>
                </a:gridCol>
                <a:gridCol w="441960">
                  <a:extLst>
                    <a:ext uri="{9D8B030D-6E8A-4147-A177-3AD203B41FA5}">
                      <a16:colId xmlns:a16="http://schemas.microsoft.com/office/drawing/2014/main" val="1778319716"/>
                    </a:ext>
                  </a:extLst>
                </a:gridCol>
                <a:gridCol w="441960">
                  <a:extLst>
                    <a:ext uri="{9D8B030D-6E8A-4147-A177-3AD203B41FA5}">
                      <a16:colId xmlns:a16="http://schemas.microsoft.com/office/drawing/2014/main" val="3382564275"/>
                    </a:ext>
                  </a:extLst>
                </a:gridCol>
                <a:gridCol w="441960">
                  <a:extLst>
                    <a:ext uri="{9D8B030D-6E8A-4147-A177-3AD203B41FA5}">
                      <a16:colId xmlns:a16="http://schemas.microsoft.com/office/drawing/2014/main" val="2076717712"/>
                    </a:ext>
                  </a:extLst>
                </a:gridCol>
                <a:gridCol w="441960">
                  <a:extLst>
                    <a:ext uri="{9D8B030D-6E8A-4147-A177-3AD203B41FA5}">
                      <a16:colId xmlns:a16="http://schemas.microsoft.com/office/drawing/2014/main" val="2310543233"/>
                    </a:ext>
                  </a:extLst>
                </a:gridCol>
              </a:tblGrid>
              <a:tr h="291544">
                <a:tc>
                  <a:txBody>
                    <a:bodyPr/>
                    <a:lstStyle/>
                    <a:p>
                      <a:pPr algn="ctr" rtl="0" fontAlgn="ctr"/>
                      <a:r>
                        <a:rPr lang="en-US" sz="1600" b="1" u="none" strike="noStrike" dirty="0">
                          <a:solidFill>
                            <a:schemeClr val="tx1"/>
                          </a:solidFill>
                          <a:effectLst/>
                        </a:rPr>
                        <a:t>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21015790"/>
                  </a:ext>
                </a:extLst>
              </a:tr>
              <a:tr h="291544">
                <a:tc>
                  <a:txBody>
                    <a:bodyPr/>
                    <a:lstStyle/>
                    <a:p>
                      <a:pPr algn="ctr" rtl="0" fontAlgn="ctr"/>
                      <a:r>
                        <a:rPr lang="en-US" sz="1600" b="1" u="none" strike="noStrike" dirty="0">
                          <a:solidFill>
                            <a:schemeClr val="tx1"/>
                          </a:solidFill>
                          <a:effectLst/>
                        </a:rPr>
                        <a:t>11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19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119041586"/>
                  </a:ext>
                </a:extLst>
              </a:tr>
              <a:tr h="291544">
                <a:tc>
                  <a:txBody>
                    <a:bodyPr/>
                    <a:lstStyle/>
                    <a:p>
                      <a:pPr algn="ctr" rtl="0" fontAlgn="ctr"/>
                      <a:r>
                        <a:rPr lang="en-US" sz="1600" b="1" u="none" strike="noStrike" dirty="0">
                          <a:solidFill>
                            <a:schemeClr val="tx1"/>
                          </a:solidFill>
                          <a:effectLst/>
                        </a:rPr>
                        <a:t>21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28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29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975650384"/>
                  </a:ext>
                </a:extLst>
              </a:tr>
              <a:tr h="291544">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864332041"/>
                  </a:ext>
                </a:extLst>
              </a:tr>
              <a:tr h="291544">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648521530"/>
                  </a:ext>
                </a:extLst>
              </a:tr>
              <a:tr h="291544">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208103069"/>
                  </a:ext>
                </a:extLst>
              </a:tr>
              <a:tr h="291544">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631348722"/>
                  </a:ext>
                </a:extLst>
              </a:tr>
            </a:tbl>
          </a:graphicData>
        </a:graphic>
      </p:graphicFrame>
    </p:spTree>
    <p:extLst>
      <p:ext uri="{BB962C8B-B14F-4D97-AF65-F5344CB8AC3E}">
        <p14:creationId xmlns:p14="http://schemas.microsoft.com/office/powerpoint/2010/main" val="3922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B5ED8F-4A87-4B77-BA7B-56BD1F79A067}"/>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5773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F7BE494-648C-4F79-BCF1-B2344E922EEB}"/>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48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33471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“Many, Many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037545A-6F32-43B8-925F-315C1636BA75}"/>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4FF3ECB-1C3C-4230-BC34-CADF6FC76CE0}"/>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2-digit number </a:t>
            </a:r>
          </a:p>
          <a:p>
            <a:pPr algn="ctr"/>
            <a:r>
              <a:rPr lang="en-US" b="1" dirty="0">
                <a:solidFill>
                  <a:schemeClr val="tx1"/>
                </a:solidFill>
              </a:rPr>
              <a:t>that is less than 70.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includes the digit 8.</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There is a clue on the die.</a:t>
            </a:r>
          </a:p>
          <a:p>
            <a:pPr algn="ctr"/>
            <a:r>
              <a:rPr lang="en-US" b="1" dirty="0">
                <a:solidFill>
                  <a:schemeClr val="tx1"/>
                </a:solidFill>
              </a:rPr>
              <a:t>The answer does not include the digit 1.</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is another clue on the die.</a:t>
            </a:r>
          </a:p>
          <a:p>
            <a:pPr algn="ctr"/>
            <a:r>
              <a:rPr lang="en-US" b="1" dirty="0">
                <a:solidFill>
                  <a:schemeClr val="tx1"/>
                </a:solidFill>
              </a:rPr>
              <a:t>The answer does not include the digit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There is another clue on the die.</a:t>
            </a:r>
          </a:p>
          <a:p>
            <a:pPr algn="ctr"/>
            <a:r>
              <a:rPr lang="en-US" b="1" dirty="0">
                <a:solidFill>
                  <a:schemeClr val="tx1"/>
                </a:solidFill>
              </a:rPr>
              <a:t>The answer does not include the digit 5.</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B5ED8F-4A87-4B77-BA7B-56BD1F79A067}"/>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F7BE494-648C-4F79-BCF1-B2344E922EEB}"/>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48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407030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“Many, Many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4299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037545A-6F32-43B8-925F-315C1636BA75}"/>
              </a:ext>
            </a:extLst>
          </p:cNvPr>
          <p:cNvPicPr>
            <a:picLocks noChangeAspect="1"/>
          </p:cNvPicPr>
          <p:nvPr/>
        </p:nvPicPr>
        <p:blipFill rotWithShape="1">
          <a:blip r:embed="rId2">
            <a:extLst>
              <a:ext uri="{28A0092B-C50C-407E-A947-70E740481C1C}">
                <a14:useLocalDpi xmlns:a14="http://schemas.microsoft.com/office/drawing/2010/main" val="0"/>
              </a:ext>
            </a:extLst>
          </a:blip>
          <a:srcRect t="6666" r="58333" b="10000"/>
          <a:stretch/>
        </p:blipFill>
        <p:spPr>
          <a:xfrm>
            <a:off x="-1" y="0"/>
            <a:ext cx="4572001"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51986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3850</TotalTime>
  <Words>2636</Words>
  <Application>Microsoft Office PowerPoint</Application>
  <PresentationFormat>On-screen Show (4:3)</PresentationFormat>
  <Paragraphs>751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108</cp:revision>
  <dcterms:created xsi:type="dcterms:W3CDTF">2020-11-09T02:38:45Z</dcterms:created>
  <dcterms:modified xsi:type="dcterms:W3CDTF">2022-01-30T16:25:12Z</dcterms:modified>
</cp:coreProperties>
</file>