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4" r:id="rId8"/>
    <p:sldId id="488" r:id="rId9"/>
    <p:sldId id="489" r:id="rId10"/>
    <p:sldId id="490" r:id="rId11"/>
    <p:sldId id="491" r:id="rId12"/>
    <p:sldId id="492" r:id="rId13"/>
    <p:sldId id="501" r:id="rId14"/>
    <p:sldId id="494" r:id="rId15"/>
    <p:sldId id="495" r:id="rId16"/>
    <p:sldId id="500" r:id="rId17"/>
    <p:sldId id="497" r:id="rId18"/>
    <p:sldId id="498" r:id="rId19"/>
    <p:sldId id="50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p:scale>
          <a:sx n="80" d="100"/>
          <a:sy n="80" d="100"/>
        </p:scale>
        <p:origin x="1956" y="72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1/10/2022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1/10/2022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0781657-722F-4CDF-941D-B739002DDD71}"/>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7420" r="59563" b="33566"/>
          <a:stretch/>
        </p:blipFill>
        <p:spPr>
          <a:xfrm>
            <a:off x="762000" y="0"/>
            <a:ext cx="3302001" cy="4648201"/>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greater than 25 </a:t>
            </a:r>
          </a:p>
          <a:p>
            <a:pPr algn="ctr"/>
            <a:r>
              <a:rPr lang="en-US" sz="2000" b="1" dirty="0">
                <a:solidFill>
                  <a:schemeClr val="tx1"/>
                </a:solidFill>
              </a:rPr>
              <a:t>and less than 60.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a number in this pattern:  2, 4, 6 …</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3 or the digit 5.</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is not between </a:t>
            </a:r>
          </a:p>
          <a:p>
            <a:pPr algn="ctr"/>
            <a:r>
              <a:rPr lang="en-US" sz="2000" b="1" dirty="0">
                <a:solidFill>
                  <a:schemeClr val="tx1"/>
                </a:solidFill>
              </a:rPr>
              <a:t>39 and 45.</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26 </a:t>
            </a:r>
          </a:p>
          <a:p>
            <a:pPr algn="ctr"/>
            <a:r>
              <a:rPr lang="en-US" sz="2000" b="1" dirty="0">
                <a:solidFill>
                  <a:schemeClr val="tx1"/>
                </a:solidFill>
              </a:rPr>
              <a:t>or the number </a:t>
            </a:r>
          </a:p>
          <a:p>
            <a:pPr algn="ctr"/>
            <a:r>
              <a:rPr lang="en-US" sz="2000" b="1" dirty="0">
                <a:solidFill>
                  <a:schemeClr val="tx1"/>
                </a:solidFill>
              </a:rPr>
              <a:t>that is 22 more than 26.</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4B4C0A2E-374C-42B0-B588-8B7F5C92471D}"/>
              </a:ext>
            </a:extLst>
          </p:cNvPr>
          <p:cNvGraphicFramePr>
            <a:graphicFrameLocks noGrp="1"/>
          </p:cNvGraphicFramePr>
          <p:nvPr>
            <p:extLst>
              <p:ext uri="{D42A27DB-BD31-4B8C-83A1-F6EECF244321}">
                <p14:modId xmlns:p14="http://schemas.microsoft.com/office/powerpoint/2010/main" val="2168326067"/>
              </p:ext>
            </p:extLst>
          </p:nvPr>
        </p:nvGraphicFramePr>
        <p:xfrm>
          <a:off x="178924" y="4495799"/>
          <a:ext cx="4419600" cy="19812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3302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02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02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02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02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02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1145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082408-9B98-4AC3-A20C-2C73E21D3309}"/>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4736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92F2BB4-407C-4D0B-82F8-3CD1D8BEA0F9}"/>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rPr>
              <a:t>46 bowling pins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31728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106219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7-10 Split”</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55891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F28FEAD-05FF-4719-980C-8BA1C2E7BEB1}"/>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bowling pins</a:t>
            </a:r>
          </a:p>
          <a:p>
            <a:pPr algn="ctr"/>
            <a:r>
              <a:rPr lang="en-US" sz="2000" b="1" dirty="0">
                <a:solidFill>
                  <a:schemeClr val="tx1"/>
                </a:solidFill>
              </a:rPr>
              <a:t>are in the glass?</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01073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0781657-722F-4CDF-941D-B739002DDD71}"/>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7420" r="59563" b="33566"/>
          <a:stretch/>
        </p:blipFill>
        <p:spPr>
          <a:xfrm>
            <a:off x="762000" y="0"/>
            <a:ext cx="3302001" cy="4648201"/>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greater than 25 </a:t>
            </a:r>
          </a:p>
          <a:p>
            <a:pPr algn="ctr"/>
            <a:r>
              <a:rPr lang="en-US" sz="2000" b="1" dirty="0">
                <a:solidFill>
                  <a:schemeClr val="tx1"/>
                </a:solidFill>
              </a:rPr>
              <a:t>and less than 60.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a number in this pattern:  2, 4, 6 …</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3 or the digit 5.</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is not between </a:t>
            </a:r>
          </a:p>
          <a:p>
            <a:pPr algn="ctr"/>
            <a:r>
              <a:rPr lang="en-US" sz="2000" b="1" dirty="0">
                <a:solidFill>
                  <a:schemeClr val="tx1"/>
                </a:solidFill>
              </a:rPr>
              <a:t>39 and 45.</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26 </a:t>
            </a:r>
          </a:p>
          <a:p>
            <a:pPr algn="ctr"/>
            <a:r>
              <a:rPr lang="en-US" sz="2000" b="1" dirty="0">
                <a:solidFill>
                  <a:schemeClr val="tx1"/>
                </a:solidFill>
              </a:rPr>
              <a:t>or the number </a:t>
            </a:r>
          </a:p>
          <a:p>
            <a:pPr algn="ctr"/>
            <a:r>
              <a:rPr lang="en-US" sz="2000" b="1" dirty="0">
                <a:solidFill>
                  <a:schemeClr val="tx1"/>
                </a:solidFill>
              </a:rPr>
              <a:t>that is 22 more than 26.</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4B4C0A2E-374C-42B0-B588-8B7F5C92471D}"/>
              </a:ext>
            </a:extLst>
          </p:cNvPr>
          <p:cNvGraphicFramePr>
            <a:graphicFrameLocks noGrp="1"/>
          </p:cNvGraphicFramePr>
          <p:nvPr>
            <p:extLst>
              <p:ext uri="{D42A27DB-BD31-4B8C-83A1-F6EECF244321}">
                <p14:modId xmlns:p14="http://schemas.microsoft.com/office/powerpoint/2010/main" val="2958384128"/>
              </p:ext>
            </p:extLst>
          </p:nvPr>
        </p:nvGraphicFramePr>
        <p:xfrm>
          <a:off x="152400" y="4495800"/>
          <a:ext cx="4419600" cy="19812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3302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02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02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02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02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02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21" name="Table 20">
            <a:extLst>
              <a:ext uri="{FF2B5EF4-FFF2-40B4-BE49-F238E27FC236}">
                <a16:creationId xmlns:a16="http://schemas.microsoft.com/office/drawing/2014/main" id="{5C6F332B-EF38-4AD1-ACBD-1357B3ADE438}"/>
              </a:ext>
            </a:extLst>
          </p:cNvPr>
          <p:cNvGraphicFramePr>
            <a:graphicFrameLocks noGrp="1"/>
          </p:cNvGraphicFramePr>
          <p:nvPr>
            <p:extLst>
              <p:ext uri="{D42A27DB-BD31-4B8C-83A1-F6EECF244321}">
                <p14:modId xmlns:p14="http://schemas.microsoft.com/office/powerpoint/2010/main" val="1647867769"/>
              </p:ext>
            </p:extLst>
          </p:nvPr>
        </p:nvGraphicFramePr>
        <p:xfrm>
          <a:off x="152400" y="4495800"/>
          <a:ext cx="4419600" cy="19812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3302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3302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3302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02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02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02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22" name="Table 21">
            <a:extLst>
              <a:ext uri="{FF2B5EF4-FFF2-40B4-BE49-F238E27FC236}">
                <a16:creationId xmlns:a16="http://schemas.microsoft.com/office/drawing/2014/main" id="{67D95764-7DB8-49E6-B650-9CFF0D5B1364}"/>
              </a:ext>
            </a:extLst>
          </p:cNvPr>
          <p:cNvGraphicFramePr>
            <a:graphicFrameLocks noGrp="1"/>
          </p:cNvGraphicFramePr>
          <p:nvPr>
            <p:extLst>
              <p:ext uri="{D42A27DB-BD31-4B8C-83A1-F6EECF244321}">
                <p14:modId xmlns:p14="http://schemas.microsoft.com/office/powerpoint/2010/main" val="149624026"/>
              </p:ext>
            </p:extLst>
          </p:nvPr>
        </p:nvGraphicFramePr>
        <p:xfrm>
          <a:off x="152400" y="4495800"/>
          <a:ext cx="4419600" cy="19812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3302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3302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3302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02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02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02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23" name="Table 22">
            <a:extLst>
              <a:ext uri="{FF2B5EF4-FFF2-40B4-BE49-F238E27FC236}">
                <a16:creationId xmlns:a16="http://schemas.microsoft.com/office/drawing/2014/main" id="{DB1B67AC-D604-4D36-B5AB-BBE1083AFACF}"/>
              </a:ext>
            </a:extLst>
          </p:cNvPr>
          <p:cNvGraphicFramePr>
            <a:graphicFrameLocks noGrp="1"/>
          </p:cNvGraphicFramePr>
          <p:nvPr>
            <p:extLst>
              <p:ext uri="{D42A27DB-BD31-4B8C-83A1-F6EECF244321}">
                <p14:modId xmlns:p14="http://schemas.microsoft.com/office/powerpoint/2010/main" val="4174181565"/>
              </p:ext>
            </p:extLst>
          </p:nvPr>
        </p:nvGraphicFramePr>
        <p:xfrm>
          <a:off x="152400" y="4495800"/>
          <a:ext cx="4419600" cy="19812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3302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3302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3302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3302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02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3302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24" name="Table 23">
            <a:extLst>
              <a:ext uri="{FF2B5EF4-FFF2-40B4-BE49-F238E27FC236}">
                <a16:creationId xmlns:a16="http://schemas.microsoft.com/office/drawing/2014/main" id="{EFC87F8D-62C0-42E3-A394-E7582FDCAD15}"/>
              </a:ext>
            </a:extLst>
          </p:cNvPr>
          <p:cNvGraphicFramePr>
            <a:graphicFrameLocks noGrp="1"/>
          </p:cNvGraphicFramePr>
          <p:nvPr>
            <p:extLst>
              <p:ext uri="{D42A27DB-BD31-4B8C-83A1-F6EECF244321}">
                <p14:modId xmlns:p14="http://schemas.microsoft.com/office/powerpoint/2010/main" val="2296952651"/>
              </p:ext>
            </p:extLst>
          </p:nvPr>
        </p:nvGraphicFramePr>
        <p:xfrm>
          <a:off x="152400" y="4495800"/>
          <a:ext cx="4419600" cy="19812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3302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3302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3302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3302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3302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3302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graphicFrame>
        <p:nvGraphicFramePr>
          <p:cNvPr id="33" name="Table 32">
            <a:extLst>
              <a:ext uri="{FF2B5EF4-FFF2-40B4-BE49-F238E27FC236}">
                <a16:creationId xmlns:a16="http://schemas.microsoft.com/office/drawing/2014/main" id="{9C9A00DC-A13A-4426-8095-06AAE9138E40}"/>
              </a:ext>
            </a:extLst>
          </p:cNvPr>
          <p:cNvGraphicFramePr>
            <a:graphicFrameLocks noGrp="1"/>
          </p:cNvGraphicFramePr>
          <p:nvPr>
            <p:extLst>
              <p:ext uri="{D42A27DB-BD31-4B8C-83A1-F6EECF244321}">
                <p14:modId xmlns:p14="http://schemas.microsoft.com/office/powerpoint/2010/main" val="1507049137"/>
              </p:ext>
            </p:extLst>
          </p:nvPr>
        </p:nvGraphicFramePr>
        <p:xfrm>
          <a:off x="152400" y="4495800"/>
          <a:ext cx="4419600" cy="19812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33020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33020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33020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33020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33020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330200">
                <a:tc>
                  <a:txBody>
                    <a:bodyPr/>
                    <a:lstStyle/>
                    <a:p>
                      <a:pPr algn="ctr" rtl="0" fontAlgn="ctr"/>
                      <a:r>
                        <a:rPr lang="en-US" sz="1600" b="1" u="none" strike="noStrike" dirty="0">
                          <a:solidFill>
                            <a:schemeClr val="tx1"/>
                          </a:solidFill>
                          <a:effectLst/>
                        </a:rPr>
                        <a:t>51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8875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500"/>
                                        <p:tgtEl>
                                          <p:spTgt spid="24"/>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fade">
                                      <p:cBhvr>
                                        <p:cTn id="7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082408-9B98-4AC3-A20C-2C73E21D3309}"/>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62260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92F2BB4-407C-4D0B-82F8-3CD1D8BEA0F9}"/>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rPr>
              <a:t>46 bowling pins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63111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633894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7-10 Split”</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F28FEAD-05FF-4719-980C-8BA1C2E7BEB1}"/>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bowling pins</a:t>
            </a:r>
          </a:p>
          <a:p>
            <a:pPr algn="ctr"/>
            <a:r>
              <a:rPr lang="en-US" sz="2000" b="1" dirty="0">
                <a:solidFill>
                  <a:schemeClr val="tx1"/>
                </a:solidFill>
              </a:rPr>
              <a:t>are in the glass?</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0781657-722F-4CDF-941D-B739002DDD71}"/>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greater than 25 </a:t>
            </a:r>
          </a:p>
          <a:p>
            <a:pPr algn="ctr"/>
            <a:r>
              <a:rPr lang="en-US" sz="2000" b="1" dirty="0">
                <a:solidFill>
                  <a:schemeClr val="tx1"/>
                </a:solidFill>
              </a:rPr>
              <a:t>and less than 60.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a number in this pattern:  2, 4, 6 …</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3 or the digit 5.</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is not between </a:t>
            </a:r>
          </a:p>
          <a:p>
            <a:pPr algn="ctr"/>
            <a:r>
              <a:rPr lang="en-US" sz="2000" b="1" dirty="0">
                <a:solidFill>
                  <a:schemeClr val="tx1"/>
                </a:solidFill>
              </a:rPr>
              <a:t>39 and 45.</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26 </a:t>
            </a:r>
          </a:p>
          <a:p>
            <a:pPr algn="ctr"/>
            <a:r>
              <a:rPr lang="en-US" sz="2000" b="1" dirty="0">
                <a:solidFill>
                  <a:schemeClr val="tx1"/>
                </a:solidFill>
              </a:rPr>
              <a:t>or the number </a:t>
            </a:r>
          </a:p>
          <a:p>
            <a:pPr algn="ctr"/>
            <a:r>
              <a:rPr lang="en-US" sz="2000" b="1" dirty="0">
                <a:solidFill>
                  <a:schemeClr val="tx1"/>
                </a:solidFill>
              </a:rPr>
              <a:t>that is 22 more than 26.</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082408-9B98-4AC3-A20C-2C73E21D3309}"/>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92F2BB4-407C-4D0B-82F8-3CD1D8BEA0F9}"/>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rPr>
              <a:t>46 bowling pins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848099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7-10 Split”</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1052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F28FEAD-05FF-4719-980C-8BA1C2E7BEB1}"/>
              </a:ext>
            </a:extLst>
          </p:cNvPr>
          <p:cNvPicPr>
            <a:picLocks noChangeAspect="1"/>
          </p:cNvPicPr>
          <p:nvPr/>
        </p:nvPicPr>
        <p:blipFill rotWithShape="1">
          <a:blip r:embed="rId2">
            <a:extLst>
              <a:ext uri="{28A0092B-C50C-407E-A947-70E740481C1C}">
                <a14:useLocalDpi xmlns:a14="http://schemas.microsoft.com/office/drawing/2010/main" val="0"/>
              </a:ext>
            </a:extLst>
          </a:blip>
          <a:srcRect l="8995" t="3549" r="59563" b="33567"/>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bowling pins</a:t>
            </a:r>
          </a:p>
          <a:p>
            <a:pPr algn="ctr"/>
            <a:r>
              <a:rPr lang="en-US" sz="2000" b="1" dirty="0">
                <a:solidFill>
                  <a:schemeClr val="tx1"/>
                </a:solidFill>
              </a:rPr>
              <a:t>are in the glass?</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086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3847</TotalTime>
  <Words>2551</Words>
  <Application>Microsoft Office PowerPoint</Application>
  <PresentationFormat>On-screen Show (4:3)</PresentationFormat>
  <Paragraphs>687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107</cp:revision>
  <dcterms:created xsi:type="dcterms:W3CDTF">2020-11-09T02:38:45Z</dcterms:created>
  <dcterms:modified xsi:type="dcterms:W3CDTF">2022-01-10T17:42:14Z</dcterms:modified>
</cp:coreProperties>
</file>